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67" r:id="rId4"/>
    <p:sldId id="281" r:id="rId5"/>
    <p:sldId id="274" r:id="rId6"/>
    <p:sldId id="268" r:id="rId7"/>
    <p:sldId id="269" r:id="rId8"/>
    <p:sldId id="275" r:id="rId9"/>
    <p:sldId id="276" r:id="rId10"/>
    <p:sldId id="277" r:id="rId11"/>
    <p:sldId id="278" r:id="rId12"/>
    <p:sldId id="279" r:id="rId13"/>
    <p:sldId id="28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3F5BC6-BC14-44B0-CBC5-2A9AC6A3744C}" name="Luis Harold Zapata Arismendi" initials="LZ" userId="S::lzapataa@emeal.nttdata.com::43b26643-ac15-405a-b386-c13e038c53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276874-B005-482A-A8A4-CD3B420C1242}" v="3" dt="2023-12-16T20:09:23.7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20" autoAdjust="0"/>
    <p:restoredTop sz="94660"/>
  </p:normalViewPr>
  <p:slideViewPr>
    <p:cSldViewPr snapToGrid="0">
      <p:cViewPr varScale="1">
        <p:scale>
          <a:sx n="64" d="100"/>
          <a:sy n="64" d="100"/>
        </p:scale>
        <p:origin x="44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8/10/relationships/authors" Target="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Harold Zapata Arismendi" userId="43b26643-ac15-405a-b386-c13e038c53db" providerId="ADAL" clId="{27276874-B005-482A-A8A4-CD3B420C1242}"/>
    <pc:docChg chg="custSel addSld delSld modSld">
      <pc:chgData name="Luis Harold Zapata Arismendi" userId="43b26643-ac15-405a-b386-c13e038c53db" providerId="ADAL" clId="{27276874-B005-482A-A8A4-CD3B420C1242}" dt="2023-12-16T20:09:33.106" v="17" actId="1076"/>
      <pc:docMkLst>
        <pc:docMk/>
      </pc:docMkLst>
      <pc:sldChg chg="modSp mod">
        <pc:chgData name="Luis Harold Zapata Arismendi" userId="43b26643-ac15-405a-b386-c13e038c53db" providerId="ADAL" clId="{27276874-B005-482A-A8A4-CD3B420C1242}" dt="2023-12-16T20:08:07.003" v="8" actId="1076"/>
        <pc:sldMkLst>
          <pc:docMk/>
          <pc:sldMk cId="2234835034" sldId="256"/>
        </pc:sldMkLst>
        <pc:picChg chg="mod">
          <ac:chgData name="Luis Harold Zapata Arismendi" userId="43b26643-ac15-405a-b386-c13e038c53db" providerId="ADAL" clId="{27276874-B005-482A-A8A4-CD3B420C1242}" dt="2023-12-16T20:08:07.003" v="8" actId="1076"/>
          <ac:picMkLst>
            <pc:docMk/>
            <pc:sldMk cId="2234835034" sldId="256"/>
            <ac:picMk id="4" creationId="{FB2B8436-8670-ABD1-76EF-953417D0B93B}"/>
          </ac:picMkLst>
        </pc:picChg>
      </pc:sldChg>
      <pc:sldChg chg="addSp delSp modSp new del mod">
        <pc:chgData name="Luis Harold Zapata Arismendi" userId="43b26643-ac15-405a-b386-c13e038c53db" providerId="ADAL" clId="{27276874-B005-482A-A8A4-CD3B420C1242}" dt="2023-12-16T20:09:01.163" v="12" actId="47"/>
        <pc:sldMkLst>
          <pc:docMk/>
          <pc:sldMk cId="835222996" sldId="281"/>
        </pc:sldMkLst>
        <pc:picChg chg="add del mod">
          <ac:chgData name="Luis Harold Zapata Arismendi" userId="43b26643-ac15-405a-b386-c13e038c53db" providerId="ADAL" clId="{27276874-B005-482A-A8A4-CD3B420C1242}" dt="2023-12-16T20:07:52.342" v="6" actId="478"/>
          <ac:picMkLst>
            <pc:docMk/>
            <pc:sldMk cId="835222996" sldId="281"/>
            <ac:picMk id="4" creationId="{05A7C860-D547-C8BC-07A9-86EC541FC299}"/>
          </ac:picMkLst>
        </pc:picChg>
        <pc:picChg chg="add mod">
          <ac:chgData name="Luis Harold Zapata Arismendi" userId="43b26643-ac15-405a-b386-c13e038c53db" providerId="ADAL" clId="{27276874-B005-482A-A8A4-CD3B420C1242}" dt="2023-12-16T20:08:31.066" v="11" actId="1076"/>
          <ac:picMkLst>
            <pc:docMk/>
            <pc:sldMk cId="835222996" sldId="281"/>
            <ac:picMk id="5" creationId="{98A00E8A-C491-E3A8-07DF-D74146EE7D40}"/>
          </ac:picMkLst>
        </pc:picChg>
      </pc:sldChg>
      <pc:sldChg chg="addSp modSp new mod setBg">
        <pc:chgData name="Luis Harold Zapata Arismendi" userId="43b26643-ac15-405a-b386-c13e038c53db" providerId="ADAL" clId="{27276874-B005-482A-A8A4-CD3B420C1242}" dt="2023-12-16T20:09:33.106" v="17" actId="1076"/>
        <pc:sldMkLst>
          <pc:docMk/>
          <pc:sldMk cId="2790298160" sldId="281"/>
        </pc:sldMkLst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7" creationId="{F3060C83-F051-4F0E-ABAD-AA0DFC48B218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9" creationId="{83C98ABE-055B-441F-B07E-44F97F083C39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11" creationId="{29FDB030-9B49-4CED-8CCD-4D99382388AC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13" creationId="{3783CA14-24A1-485C-8B30-D6A5D87987AD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15" creationId="{9A97C86A-04D6-40F7-AE84-31AB43E6A846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17" creationId="{FF9F2414-84E8-453E-B1F3-389FDE8192D9}"/>
          </ac:spMkLst>
        </pc:spChg>
        <pc:spChg chg="add">
          <ac:chgData name="Luis Harold Zapata Arismendi" userId="43b26643-ac15-405a-b386-c13e038c53db" providerId="ADAL" clId="{27276874-B005-482A-A8A4-CD3B420C1242}" dt="2023-12-16T20:09:27.592" v="15" actId="26606"/>
          <ac:spMkLst>
            <pc:docMk/>
            <pc:sldMk cId="2790298160" sldId="281"/>
            <ac:spMk id="19" creationId="{3ECA69A1-7536-43AC-85EF-C7106179F5ED}"/>
          </ac:spMkLst>
        </pc:spChg>
        <pc:picChg chg="add mod">
          <ac:chgData name="Luis Harold Zapata Arismendi" userId="43b26643-ac15-405a-b386-c13e038c53db" providerId="ADAL" clId="{27276874-B005-482A-A8A4-CD3B420C1242}" dt="2023-12-16T20:09:33.106" v="17" actId="1076"/>
          <ac:picMkLst>
            <pc:docMk/>
            <pc:sldMk cId="2790298160" sldId="281"/>
            <ac:picMk id="2" creationId="{7E517400-B3F0-88A4-049E-20DB26E7AADE}"/>
          </ac:picMkLst>
        </pc:picChg>
      </pc:sldChg>
    </pc:docChg>
  </pc:docChgLst>
  <pc:docChgLst>
    <pc:chgData name="Luis Harold Zapata Arismendi" userId="43b26643-ac15-405a-b386-c13e038c53db" providerId="ADAL" clId="{EA9B31EE-34AC-49D9-AD97-00FC53062308}"/>
    <pc:docChg chg="undo redo custSel addSld delSld modSld sldOrd">
      <pc:chgData name="Luis Harold Zapata Arismendi" userId="43b26643-ac15-405a-b386-c13e038c53db" providerId="ADAL" clId="{EA9B31EE-34AC-49D9-AD97-00FC53062308}" dt="2023-10-08T01:01:24.757" v="6374" actId="14100"/>
      <pc:docMkLst>
        <pc:docMk/>
      </pc:docMkLst>
      <pc:sldChg chg="modSp mod">
        <pc:chgData name="Luis Harold Zapata Arismendi" userId="43b26643-ac15-405a-b386-c13e038c53db" providerId="ADAL" clId="{EA9B31EE-34AC-49D9-AD97-00FC53062308}" dt="2023-10-05T20:22:20.318" v="968" actId="20577"/>
        <pc:sldMkLst>
          <pc:docMk/>
          <pc:sldMk cId="2234835034" sldId="256"/>
        </pc:sldMkLst>
        <pc:spChg chg="mod">
          <ac:chgData name="Luis Harold Zapata Arismendi" userId="43b26643-ac15-405a-b386-c13e038c53db" providerId="ADAL" clId="{EA9B31EE-34AC-49D9-AD97-00FC53062308}" dt="2023-10-05T20:22:20.318" v="968" actId="20577"/>
          <ac:spMkLst>
            <pc:docMk/>
            <pc:sldMk cId="2234835034" sldId="256"/>
            <ac:spMk id="3" creationId="{86216DF3-CC99-1614-F6A5-D6AB49C9CF1A}"/>
          </ac:spMkLst>
        </pc:spChg>
      </pc:sldChg>
      <pc:sldChg chg="addSp modSp mod">
        <pc:chgData name="Luis Harold Zapata Arismendi" userId="43b26643-ac15-405a-b386-c13e038c53db" providerId="ADAL" clId="{EA9B31EE-34AC-49D9-AD97-00FC53062308}" dt="2023-10-08T01:01:02.886" v="6368" actId="1076"/>
        <pc:sldMkLst>
          <pc:docMk/>
          <pc:sldMk cId="3065508439" sldId="267"/>
        </pc:sldMkLst>
        <pc:spChg chg="add 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3" creationId="{5B4FEDC2-77F8-CB5D-2CA7-8E851967107F}"/>
          </ac:spMkLst>
        </pc:spChg>
        <pc:spChg chg="add 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4" creationId="{7196A9E3-9A5A-8A50-6AAC-393C35D80EDE}"/>
          </ac:spMkLst>
        </pc:spChg>
        <pc:spChg chg="mod">
          <ac:chgData name="Luis Harold Zapata Arismendi" userId="43b26643-ac15-405a-b386-c13e038c53db" providerId="ADAL" clId="{EA9B31EE-34AC-49D9-AD97-00FC53062308}" dt="2023-10-08T00:24:32.018" v="6053" actId="1076"/>
          <ac:spMkLst>
            <pc:docMk/>
            <pc:sldMk cId="3065508439" sldId="267"/>
            <ac:spMk id="11" creationId="{7899EECB-03AA-44CE-BA7E-51D6757FE498}"/>
          </ac:spMkLst>
        </pc:spChg>
        <pc:spChg chg="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13" creationId="{CADF3DF9-5FD5-41C1-BDC8-BC14F4C63726}"/>
          </ac:spMkLst>
        </pc:spChg>
        <pc:spChg chg="mod">
          <ac:chgData name="Luis Harold Zapata Arismendi" userId="43b26643-ac15-405a-b386-c13e038c53db" providerId="ADAL" clId="{EA9B31EE-34AC-49D9-AD97-00FC53062308}" dt="2023-10-08T00:23:28.151" v="6051" actId="20577"/>
          <ac:spMkLst>
            <pc:docMk/>
            <pc:sldMk cId="3065508439" sldId="267"/>
            <ac:spMk id="16" creationId="{5F4DCCB2-11C7-4EE1-9694-882B6A40955C}"/>
          </ac:spMkLst>
        </pc:spChg>
        <pc:spChg chg="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17" creationId="{C4A91B4E-4F06-4547-B0AC-73BEE95CA827}"/>
          </ac:spMkLst>
        </pc:spChg>
        <pc:spChg chg="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18" creationId="{70EF142E-B712-4BBE-BB65-4BBB2F1FAF43}"/>
          </ac:spMkLst>
        </pc:spChg>
        <pc:spChg chg="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19" creationId="{DBF5F0DF-9FCB-4F39-ACB3-5CD4DE3F91F1}"/>
          </ac:spMkLst>
        </pc:spChg>
        <pc:spChg chg="mod">
          <ac:chgData name="Luis Harold Zapata Arismendi" userId="43b26643-ac15-405a-b386-c13e038c53db" providerId="ADAL" clId="{EA9B31EE-34AC-49D9-AD97-00FC53062308}" dt="2023-10-08T00:22:50.025" v="6015" actId="1076"/>
          <ac:spMkLst>
            <pc:docMk/>
            <pc:sldMk cId="3065508439" sldId="267"/>
            <ac:spMk id="25" creationId="{F9740B3D-5353-47B6-BCC3-D69501E1546D}"/>
          </ac:spMkLst>
        </pc:spChg>
        <pc:picChg chg="mod">
          <ac:chgData name="Luis Harold Zapata Arismendi" userId="43b26643-ac15-405a-b386-c13e038c53db" providerId="ADAL" clId="{EA9B31EE-34AC-49D9-AD97-00FC53062308}" dt="2023-10-08T01:01:02.886" v="6368" actId="1076"/>
          <ac:picMkLst>
            <pc:docMk/>
            <pc:sldMk cId="3065508439" sldId="267"/>
            <ac:picMk id="14" creationId="{6B705464-DE7D-40E8-B9ED-3C997AE5A0C6}"/>
          </ac:picMkLst>
        </pc:picChg>
      </pc:sldChg>
      <pc:sldChg chg="addSp modSp mod ord">
        <pc:chgData name="Luis Harold Zapata Arismendi" userId="43b26643-ac15-405a-b386-c13e038c53db" providerId="ADAL" clId="{EA9B31EE-34AC-49D9-AD97-00FC53062308}" dt="2023-10-08T01:01:10.387" v="6371" actId="20578"/>
        <pc:sldMkLst>
          <pc:docMk/>
          <pc:sldMk cId="3346578662" sldId="268"/>
        </pc:sldMkLst>
        <pc:spChg chg="mod">
          <ac:chgData name="Luis Harold Zapata Arismendi" userId="43b26643-ac15-405a-b386-c13e038c53db" providerId="ADAL" clId="{EA9B31EE-34AC-49D9-AD97-00FC53062308}" dt="2023-09-27T02:03:12.394" v="448" actId="1076"/>
          <ac:spMkLst>
            <pc:docMk/>
            <pc:sldMk cId="3346578662" sldId="268"/>
            <ac:spMk id="2" creationId="{F6877F29-68F2-6A69-1E6E-2345C543E4D5}"/>
          </ac:spMkLst>
        </pc:spChg>
        <pc:spChg chg="add mod">
          <ac:chgData name="Luis Harold Zapata Arismendi" userId="43b26643-ac15-405a-b386-c13e038c53db" providerId="ADAL" clId="{EA9B31EE-34AC-49D9-AD97-00FC53062308}" dt="2023-09-27T02:04:15.994" v="455" actId="1076"/>
          <ac:spMkLst>
            <pc:docMk/>
            <pc:sldMk cId="3346578662" sldId="268"/>
            <ac:spMk id="15" creationId="{D36061B4-0C8B-57FE-8800-D54620BD6361}"/>
          </ac:spMkLst>
        </pc:spChg>
        <pc:spChg chg="add mod">
          <ac:chgData name="Luis Harold Zapata Arismendi" userId="43b26643-ac15-405a-b386-c13e038c53db" providerId="ADAL" clId="{EA9B31EE-34AC-49D9-AD97-00FC53062308}" dt="2023-10-07T19:27:34.692" v="1039" actId="14100"/>
          <ac:spMkLst>
            <pc:docMk/>
            <pc:sldMk cId="3346578662" sldId="268"/>
            <ac:spMk id="17" creationId="{88116599-FFD0-FB4F-3852-DE997E64F965}"/>
          </ac:spMkLst>
        </pc:spChg>
        <pc:spChg chg="mod">
          <ac:chgData name="Luis Harold Zapata Arismendi" userId="43b26643-ac15-405a-b386-c13e038c53db" providerId="ADAL" clId="{EA9B31EE-34AC-49D9-AD97-00FC53062308}" dt="2023-10-05T20:17:36.092" v="901" actId="20577"/>
          <ac:spMkLst>
            <pc:docMk/>
            <pc:sldMk cId="3346578662" sldId="268"/>
            <ac:spMk id="51" creationId="{0B7D65EE-6115-E542-F931-B92823A46AFE}"/>
          </ac:spMkLst>
        </pc:spChg>
      </pc:sldChg>
      <pc:sldChg chg="addSp delSp modSp mod setBg setClrOvrMap">
        <pc:chgData name="Luis Harold Zapata Arismendi" userId="43b26643-ac15-405a-b386-c13e038c53db" providerId="ADAL" clId="{EA9B31EE-34AC-49D9-AD97-00FC53062308}" dt="2023-10-07T19:43:42.550" v="1409" actId="13926"/>
        <pc:sldMkLst>
          <pc:docMk/>
          <pc:sldMk cId="2694136019" sldId="269"/>
        </pc:sldMkLst>
        <pc:spChg chg="add mod">
          <ac:chgData name="Luis Harold Zapata Arismendi" userId="43b26643-ac15-405a-b386-c13e038c53db" providerId="ADAL" clId="{EA9B31EE-34AC-49D9-AD97-00FC53062308}" dt="2023-10-07T19:40:46.489" v="1398"/>
          <ac:spMkLst>
            <pc:docMk/>
            <pc:sldMk cId="2694136019" sldId="269"/>
            <ac:spMk id="2" creationId="{3A7761B3-E6D8-A7EB-63D8-F61667EDB888}"/>
          </ac:spMkLst>
        </pc:spChg>
        <pc:spChg chg="del mod">
          <ac:chgData name="Luis Harold Zapata Arismendi" userId="43b26643-ac15-405a-b386-c13e038c53db" providerId="ADAL" clId="{EA9B31EE-34AC-49D9-AD97-00FC53062308}" dt="2023-09-27T02:02:08.990" v="440" actId="21"/>
          <ac:spMkLst>
            <pc:docMk/>
            <pc:sldMk cId="2694136019" sldId="269"/>
            <ac:spMk id="2" creationId="{B7B645AB-8DDC-9604-26CC-770EFAB3229D}"/>
          </ac:spMkLst>
        </pc:spChg>
        <pc:spChg chg="del mod">
          <ac:chgData name="Luis Harold Zapata Arismendi" userId="43b26643-ac15-405a-b386-c13e038c53db" providerId="ADAL" clId="{EA9B31EE-34AC-49D9-AD97-00FC53062308}" dt="2023-09-27T02:01:37.522" v="434" actId="21"/>
          <ac:spMkLst>
            <pc:docMk/>
            <pc:sldMk cId="2694136019" sldId="269"/>
            <ac:spMk id="3" creationId="{EADFCB0F-FA55-AC88-A211-8A0CDC9F39AD}"/>
          </ac:spMkLst>
        </pc:spChg>
        <pc:spChg chg="add del mod ord">
          <ac:chgData name="Luis Harold Zapata Arismendi" userId="43b26643-ac15-405a-b386-c13e038c53db" providerId="ADAL" clId="{EA9B31EE-34AC-49D9-AD97-00FC53062308}" dt="2023-10-07T19:37:28.440" v="1387" actId="26606"/>
          <ac:spMkLst>
            <pc:docMk/>
            <pc:sldMk cId="2694136019" sldId="269"/>
            <ac:spMk id="5" creationId="{B4FEAB9D-BDF8-0F8B-22D2-9C9B36425C40}"/>
          </ac:spMkLst>
        </pc:spChg>
        <pc:spChg chg="mod">
          <ac:chgData name="Luis Harold Zapata Arismendi" userId="43b26643-ac15-405a-b386-c13e038c53db" providerId="ADAL" clId="{EA9B31EE-34AC-49D9-AD97-00FC53062308}" dt="2023-10-07T19:42:06.568" v="1408" actId="14100"/>
          <ac:spMkLst>
            <pc:docMk/>
            <pc:sldMk cId="2694136019" sldId="269"/>
            <ac:spMk id="7" creationId="{C93642CA-69D8-5BE8-001E-98D86730BDB8}"/>
          </ac:spMkLst>
        </pc:spChg>
        <pc:spChg chg="add del mod">
          <ac:chgData name="Luis Harold Zapata Arismendi" userId="43b26643-ac15-405a-b386-c13e038c53db" providerId="ADAL" clId="{EA9B31EE-34AC-49D9-AD97-00FC53062308}" dt="2023-09-27T02:02:03.750" v="439" actId="21"/>
          <ac:spMkLst>
            <pc:docMk/>
            <pc:sldMk cId="2694136019" sldId="269"/>
            <ac:spMk id="12" creationId="{C8E745F7-8F10-B056-D704-21583ABB749B}"/>
          </ac:spMkLst>
        </pc:spChg>
        <pc:spChg chg="add del mod">
          <ac:chgData name="Luis Harold Zapata Arismendi" userId="43b26643-ac15-405a-b386-c13e038c53db" providerId="ADAL" clId="{EA9B31EE-34AC-49D9-AD97-00FC53062308}" dt="2023-09-27T02:04:33.998" v="456" actId="21"/>
          <ac:spMkLst>
            <pc:docMk/>
            <pc:sldMk cId="2694136019" sldId="269"/>
            <ac:spMk id="15" creationId="{6ADEFC96-2B15-9267-00C4-80BDF8F4790F}"/>
          </ac:spMkLst>
        </pc:spChg>
        <pc:spChg chg="add del">
          <ac:chgData name="Luis Harold Zapata Arismendi" userId="43b26643-ac15-405a-b386-c13e038c53db" providerId="ADAL" clId="{EA9B31EE-34AC-49D9-AD97-00FC53062308}" dt="2023-09-27T02:05:52.864" v="468" actId="26606"/>
          <ac:spMkLst>
            <pc:docMk/>
            <pc:sldMk cId="2694136019" sldId="269"/>
            <ac:spMk id="16" creationId="{830A36F8-48C2-4842-A87B-8CE8DF4E7FD2}"/>
          </ac:spMkLst>
        </pc:spChg>
        <pc:spChg chg="add del">
          <ac:chgData name="Luis Harold Zapata Arismendi" userId="43b26643-ac15-405a-b386-c13e038c53db" providerId="ADAL" clId="{EA9B31EE-34AC-49D9-AD97-00FC53062308}" dt="2023-09-27T02:05:52.864" v="468" actId="26606"/>
          <ac:spMkLst>
            <pc:docMk/>
            <pc:sldMk cId="2694136019" sldId="269"/>
            <ac:spMk id="18" creationId="{8F451A30-466B-4996-9BA5-CD6ABCC6D558}"/>
          </ac:spMkLst>
        </pc:spChg>
        <pc:spChg chg="add del">
          <ac:chgData name="Luis Harold Zapata Arismendi" userId="43b26643-ac15-405a-b386-c13e038c53db" providerId="ADAL" clId="{EA9B31EE-34AC-49D9-AD97-00FC53062308}" dt="2023-09-27T02:05:52.864" v="468" actId="26606"/>
          <ac:spMkLst>
            <pc:docMk/>
            <pc:sldMk cId="2694136019" sldId="269"/>
            <ac:spMk id="27" creationId="{9D25F302-27C5-414F-97F8-6EA0A6C028BA}"/>
          </ac:spMkLst>
        </pc:spChg>
        <pc:spChg chg="add del">
          <ac:chgData name="Luis Harold Zapata Arismendi" userId="43b26643-ac15-405a-b386-c13e038c53db" providerId="ADAL" clId="{EA9B31EE-34AC-49D9-AD97-00FC53062308}" dt="2023-09-27T02:06:04.059" v="472" actId="26606"/>
          <ac:spMkLst>
            <pc:docMk/>
            <pc:sldMk cId="2694136019" sldId="269"/>
            <ac:spMk id="34" creationId="{E81BF4F6-F2CF-4984-9D14-D6966D92F99F}"/>
          </ac:spMkLst>
        </pc:spChg>
        <pc:spChg chg="add del">
          <ac:chgData name="Luis Harold Zapata Arismendi" userId="43b26643-ac15-405a-b386-c13e038c53db" providerId="ADAL" clId="{EA9B31EE-34AC-49D9-AD97-00FC53062308}" dt="2023-10-07T19:37:28.440" v="1387" actId="26606"/>
          <ac:spMkLst>
            <pc:docMk/>
            <pc:sldMk cId="2694136019" sldId="269"/>
            <ac:spMk id="43" creationId="{E02239D2-A05D-4A1C-9F06-FBA7FC730E1B}"/>
          </ac:spMkLst>
        </pc:spChg>
        <pc:spChg chg="add del">
          <ac:chgData name="Luis Harold Zapata Arismendi" userId="43b26643-ac15-405a-b386-c13e038c53db" providerId="ADAL" clId="{EA9B31EE-34AC-49D9-AD97-00FC53062308}" dt="2023-10-07T19:37:28.426" v="1386" actId="26606"/>
          <ac:spMkLst>
            <pc:docMk/>
            <pc:sldMk cId="2694136019" sldId="269"/>
            <ac:spMk id="49" creationId="{BACC6370-2D7E-4714-9D71-7542949D7D5D}"/>
          </ac:spMkLst>
        </pc:spChg>
        <pc:spChg chg="add del">
          <ac:chgData name="Luis Harold Zapata Arismendi" userId="43b26643-ac15-405a-b386-c13e038c53db" providerId="ADAL" clId="{EA9B31EE-34AC-49D9-AD97-00FC53062308}" dt="2023-10-07T19:39:38.334" v="1396" actId="26606"/>
          <ac:spMkLst>
            <pc:docMk/>
            <pc:sldMk cId="2694136019" sldId="269"/>
            <ac:spMk id="50" creationId="{B50AB553-2A96-4A92-96F2-93548E096954}"/>
          </ac:spMkLst>
        </pc:spChg>
        <pc:spChg chg="add del">
          <ac:chgData name="Luis Harold Zapata Arismendi" userId="43b26643-ac15-405a-b386-c13e038c53db" providerId="ADAL" clId="{EA9B31EE-34AC-49D9-AD97-00FC53062308}" dt="2023-10-07T19:37:28.426" v="1386" actId="26606"/>
          <ac:spMkLst>
            <pc:docMk/>
            <pc:sldMk cId="2694136019" sldId="269"/>
            <ac:spMk id="51" creationId="{F68B3F68-107C-434F-AA38-110D5EA91B85}"/>
          </ac:spMkLst>
        </pc:spChg>
        <pc:spChg chg="add del">
          <ac:chgData name="Luis Harold Zapata Arismendi" userId="43b26643-ac15-405a-b386-c13e038c53db" providerId="ADAL" clId="{EA9B31EE-34AC-49D9-AD97-00FC53062308}" dt="2023-10-07T19:37:28.426" v="1386" actId="26606"/>
          <ac:spMkLst>
            <pc:docMk/>
            <pc:sldMk cId="2694136019" sldId="269"/>
            <ac:spMk id="53" creationId="{AAD0DBB9-1A4B-4391-81D4-CB19F9AB918A}"/>
          </ac:spMkLst>
        </pc:spChg>
        <pc:spChg chg="add del">
          <ac:chgData name="Luis Harold Zapata Arismendi" userId="43b26643-ac15-405a-b386-c13e038c53db" providerId="ADAL" clId="{EA9B31EE-34AC-49D9-AD97-00FC53062308}" dt="2023-10-07T19:37:28.426" v="1386" actId="26606"/>
          <ac:spMkLst>
            <pc:docMk/>
            <pc:sldMk cId="2694136019" sldId="269"/>
            <ac:spMk id="55" creationId="{063BBA22-50EA-4C4D-BE05-F1CE4E63AA56}"/>
          </ac:spMkLst>
        </pc:spChg>
        <pc:spChg chg="add del">
          <ac:chgData name="Luis Harold Zapata Arismendi" userId="43b26643-ac15-405a-b386-c13e038c53db" providerId="ADAL" clId="{EA9B31EE-34AC-49D9-AD97-00FC53062308}" dt="2023-10-07T19:39:38.295" v="1395" actId="26606"/>
          <ac:spMkLst>
            <pc:docMk/>
            <pc:sldMk cId="2694136019" sldId="269"/>
            <ac:spMk id="59" creationId="{B50AB553-2A96-4A92-96F2-93548E096954}"/>
          </ac:spMkLst>
        </pc:spChg>
        <pc:spChg chg="add">
          <ac:chgData name="Luis Harold Zapata Arismendi" userId="43b26643-ac15-405a-b386-c13e038c53db" providerId="ADAL" clId="{EA9B31EE-34AC-49D9-AD97-00FC53062308}" dt="2023-10-07T19:39:38.334" v="1396" actId="26606"/>
          <ac:spMkLst>
            <pc:docMk/>
            <pc:sldMk cId="2694136019" sldId="269"/>
            <ac:spMk id="61" creationId="{B50AB553-2A96-4A92-96F2-93548E096954}"/>
          </ac:spMkLst>
        </pc:spChg>
        <pc:spChg chg="add del">
          <ac:chgData name="Luis Harold Zapata Arismendi" userId="43b26643-ac15-405a-b386-c13e038c53db" providerId="ADAL" clId="{EA9B31EE-34AC-49D9-AD97-00FC53062308}" dt="2023-10-07T19:38:11.626" v="1389" actId="26606"/>
          <ac:spMkLst>
            <pc:docMk/>
            <pc:sldMk cId="2694136019" sldId="269"/>
            <ac:spMk id="62" creationId="{B50AB553-2A96-4A92-96F2-93548E096954}"/>
          </ac:spMkLst>
        </pc:spChg>
        <pc:spChg chg="add del">
          <ac:chgData name="Luis Harold Zapata Arismendi" userId="43b26643-ac15-405a-b386-c13e038c53db" providerId="ADAL" clId="{EA9B31EE-34AC-49D9-AD97-00FC53062308}" dt="2023-10-07T19:38:24.360" v="1391" actId="26606"/>
          <ac:spMkLst>
            <pc:docMk/>
            <pc:sldMk cId="2694136019" sldId="269"/>
            <ac:spMk id="64" creationId="{B50AB553-2A96-4A92-96F2-93548E096954}"/>
          </ac:spMkLst>
        </pc:spChg>
        <pc:grpChg chg="add del">
          <ac:chgData name="Luis Harold Zapata Arismendi" userId="43b26643-ac15-405a-b386-c13e038c53db" providerId="ADAL" clId="{EA9B31EE-34AC-49D9-AD97-00FC53062308}" dt="2023-09-27T02:05:42.201" v="464" actId="26606"/>
          <ac:grpSpMkLst>
            <pc:docMk/>
            <pc:sldMk cId="2694136019" sldId="269"/>
            <ac:grpSpMk id="14" creationId="{3EFD685D-8B18-B0CE-0DEB-437ECA65D298}"/>
          </ac:grpSpMkLst>
        </pc:grpChg>
        <pc:grpChg chg="add del">
          <ac:chgData name="Luis Harold Zapata Arismendi" userId="43b26643-ac15-405a-b386-c13e038c53db" providerId="ADAL" clId="{EA9B31EE-34AC-49D9-AD97-00FC53062308}" dt="2023-09-27T02:05:50.739" v="466" actId="26606"/>
          <ac:grpSpMkLst>
            <pc:docMk/>
            <pc:sldMk cId="2694136019" sldId="269"/>
            <ac:grpSpMk id="21" creationId="{5FEBDEC7-1B88-1585-6281-078F811AEF87}"/>
          </ac:grpSpMkLst>
        </pc:grpChg>
        <pc:grpChg chg="add del">
          <ac:chgData name="Luis Harold Zapata Arismendi" userId="43b26643-ac15-405a-b386-c13e038c53db" providerId="ADAL" clId="{EA9B31EE-34AC-49D9-AD97-00FC53062308}" dt="2023-09-27T02:05:57.698" v="470" actId="26606"/>
          <ac:grpSpMkLst>
            <pc:docMk/>
            <pc:sldMk cId="2694136019" sldId="269"/>
            <ac:grpSpMk id="29" creationId="{5FEBDEC7-1B88-1585-6281-078F811AEF87}"/>
          </ac:grpSpMkLst>
        </pc:grpChg>
        <pc:grpChg chg="add del">
          <ac:chgData name="Luis Harold Zapata Arismendi" userId="43b26643-ac15-405a-b386-c13e038c53db" providerId="ADAL" clId="{EA9B31EE-34AC-49D9-AD97-00FC53062308}" dt="2023-10-07T19:36:34.912" v="1379" actId="26606"/>
          <ac:grpSpMkLst>
            <pc:docMk/>
            <pc:sldMk cId="2694136019" sldId="269"/>
            <ac:grpSpMk id="36" creationId="{7D2D829D-2830-5F07-E40B-C351944AB1E1}"/>
          </ac:grpSpMkLst>
        </pc:grpChg>
        <pc:graphicFrameChg chg="add del">
          <ac:chgData name="Luis Harold Zapata Arismendi" userId="43b26643-ac15-405a-b386-c13e038c53db" providerId="ADAL" clId="{EA9B31EE-34AC-49D9-AD97-00FC53062308}" dt="2023-09-27T02:00:42.181" v="425" actId="26606"/>
          <ac:graphicFrameMkLst>
            <pc:docMk/>
            <pc:sldMk cId="2694136019" sldId="269"/>
            <ac:graphicFrameMk id="11" creationId="{6F71B5F8-91ED-2EFD-E69A-5AC92F3D850E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09-27T02:00:53.911" v="427" actId="26606"/>
          <ac:graphicFrameMkLst>
            <pc:docMk/>
            <pc:sldMk cId="2694136019" sldId="269"/>
            <ac:graphicFrameMk id="13" creationId="{DFB9ACC8-D690-F0B9-D337-6A0B4476ABEA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10-07T19:37:28.426" v="1386" actId="26606"/>
          <ac:graphicFrameMkLst>
            <pc:docMk/>
            <pc:sldMk cId="2694136019" sldId="269"/>
            <ac:graphicFrameMk id="45" creationId="{F26E1887-F7C1-0A2E-DE98-D3A4CFFCAB1B}"/>
          </ac:graphicFrameMkLst>
        </pc:graphicFrameChg>
        <pc:graphicFrameChg chg="add mod modGraphic">
          <ac:chgData name="Luis Harold Zapata Arismendi" userId="43b26643-ac15-405a-b386-c13e038c53db" providerId="ADAL" clId="{EA9B31EE-34AC-49D9-AD97-00FC53062308}" dt="2023-10-07T19:43:42.550" v="1409" actId="13926"/>
          <ac:graphicFrameMkLst>
            <pc:docMk/>
            <pc:sldMk cId="2694136019" sldId="269"/>
            <ac:graphicFrameMk id="57" creationId="{08BEAAE8-4DDB-21A0-E8B9-EAE59D9A08C4}"/>
          </ac:graphicFrameMkLst>
        </pc:graphicFrameChg>
        <pc:picChg chg="mod">
          <ac:chgData name="Luis Harold Zapata Arismendi" userId="43b26643-ac15-405a-b386-c13e038c53db" providerId="ADAL" clId="{EA9B31EE-34AC-49D9-AD97-00FC53062308}" dt="2023-10-07T19:41:52.792" v="1406" actId="1076"/>
          <ac:picMkLst>
            <pc:docMk/>
            <pc:sldMk cId="2694136019" sldId="269"/>
            <ac:picMk id="9" creationId="{0B0E53B9-75EC-50E6-AE51-16F210619F33}"/>
          </ac:picMkLst>
        </pc:picChg>
        <pc:picChg chg="add mod">
          <ac:chgData name="Luis Harold Zapata Arismendi" userId="43b26643-ac15-405a-b386-c13e038c53db" providerId="ADAL" clId="{EA9B31EE-34AC-49D9-AD97-00FC53062308}" dt="2023-10-07T19:40:45.073" v="1397" actId="1076"/>
          <ac:picMkLst>
            <pc:docMk/>
            <pc:sldMk cId="2694136019" sldId="269"/>
            <ac:picMk id="46" creationId="{12AE9EB2-3C05-CA8F-4CBC-15F435FB55FD}"/>
          </ac:picMkLst>
        </pc:picChg>
      </pc:sldChg>
      <pc:sldChg chg="modSp del">
        <pc:chgData name="Luis Harold Zapata Arismendi" userId="43b26643-ac15-405a-b386-c13e038c53db" providerId="ADAL" clId="{EA9B31EE-34AC-49D9-AD97-00FC53062308}" dt="2023-10-07T22:58:16.851" v="3508" actId="2696"/>
        <pc:sldMkLst>
          <pc:docMk/>
          <pc:sldMk cId="116541923" sldId="270"/>
        </pc:sldMkLst>
        <pc:graphicFrameChg chg="mod">
          <ac:chgData name="Luis Harold Zapata Arismendi" userId="43b26643-ac15-405a-b386-c13e038c53db" providerId="ADAL" clId="{EA9B31EE-34AC-49D9-AD97-00FC53062308}" dt="2023-09-27T01:47:48.940" v="260" actId="20577"/>
          <ac:graphicFrameMkLst>
            <pc:docMk/>
            <pc:sldMk cId="116541923" sldId="270"/>
            <ac:graphicFrameMk id="5" creationId="{419F3DAD-72F1-ED7C-12DC-B24DD9C4C4F1}"/>
          </ac:graphicFrameMkLst>
        </pc:graphicFrameChg>
      </pc:sldChg>
      <pc:sldChg chg="addSp delSp modSp new mod setBg">
        <pc:chgData name="Luis Harold Zapata Arismendi" userId="43b26643-ac15-405a-b386-c13e038c53db" providerId="ADAL" clId="{EA9B31EE-34AC-49D9-AD97-00FC53062308}" dt="2023-10-08T01:00:20.277" v="6360"/>
        <pc:sldMkLst>
          <pc:docMk/>
          <pc:sldMk cId="837247183" sldId="271"/>
        </pc:sldMkLst>
        <pc:spChg chg="mod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2" creationId="{CCD917FF-EDDB-86E4-77BD-ACCB0755AD52}"/>
          </ac:spMkLst>
        </pc:spChg>
        <pc:spChg chg="add del mod">
          <ac:chgData name="Luis Harold Zapata Arismendi" userId="43b26643-ac15-405a-b386-c13e038c53db" providerId="ADAL" clId="{EA9B31EE-34AC-49D9-AD97-00FC53062308}" dt="2023-10-08T00:47:10.913" v="6257" actId="26606"/>
          <ac:spMkLst>
            <pc:docMk/>
            <pc:sldMk cId="837247183" sldId="271"/>
            <ac:spMk id="3" creationId="{A73ADC53-C909-D0F8-7F98-1E54C177C9FE}"/>
          </ac:spMkLst>
        </pc:spChg>
        <pc:spChg chg="add del mod">
          <ac:chgData name="Luis Harold Zapata Arismendi" userId="43b26643-ac15-405a-b386-c13e038c53db" providerId="ADAL" clId="{EA9B31EE-34AC-49D9-AD97-00FC53062308}" dt="2023-10-08T01:00:19.311" v="6359" actId="478"/>
          <ac:spMkLst>
            <pc:docMk/>
            <pc:sldMk cId="837247183" sldId="271"/>
            <ac:spMk id="4" creationId="{3FE01C7B-062A-0E85-E495-11BC11E32993}"/>
          </ac:spMkLst>
        </pc:spChg>
        <pc:spChg chg="add mod">
          <ac:chgData name="Luis Harold Zapata Arismendi" userId="43b26643-ac15-405a-b386-c13e038c53db" providerId="ADAL" clId="{EA9B31EE-34AC-49D9-AD97-00FC53062308}" dt="2023-10-08T01:00:20.277" v="6360"/>
          <ac:spMkLst>
            <pc:docMk/>
            <pc:sldMk cId="837247183" sldId="271"/>
            <ac:spMk id="5" creationId="{4032377C-496A-ABEB-983A-313C09022C00}"/>
          </ac:spMkLst>
        </pc:spChg>
        <pc:spChg chg="add del">
          <ac:chgData name="Luis Harold Zapata Arismendi" userId="43b26643-ac15-405a-b386-c13e038c53db" providerId="ADAL" clId="{EA9B31EE-34AC-49D9-AD97-00FC53062308}" dt="2023-10-08T00:47:35.559" v="6260" actId="26606"/>
          <ac:spMkLst>
            <pc:docMk/>
            <pc:sldMk cId="837247183" sldId="271"/>
            <ac:spMk id="8" creationId="{907EF6B7-1338-4443-8C46-6A318D952DFD}"/>
          </ac:spMkLst>
        </pc:spChg>
        <pc:spChg chg="add del">
          <ac:chgData name="Luis Harold Zapata Arismendi" userId="43b26643-ac15-405a-b386-c13e038c53db" providerId="ADAL" clId="{EA9B31EE-34AC-49D9-AD97-00FC53062308}" dt="2023-10-08T00:47:10.903" v="6256" actId="26606"/>
          <ac:spMkLst>
            <pc:docMk/>
            <pc:sldMk cId="837247183" sldId="271"/>
            <ac:spMk id="9" creationId="{BACC6370-2D7E-4714-9D71-7542949D7D5D}"/>
          </ac:spMkLst>
        </pc:spChg>
        <pc:spChg chg="add del">
          <ac:chgData name="Luis Harold Zapata Arismendi" userId="43b26643-ac15-405a-b386-c13e038c53db" providerId="ADAL" clId="{EA9B31EE-34AC-49D9-AD97-00FC53062308}" dt="2023-10-08T00:47:35.559" v="6260" actId="26606"/>
          <ac:spMkLst>
            <pc:docMk/>
            <pc:sldMk cId="837247183" sldId="271"/>
            <ac:spMk id="10" creationId="{DAAE4CDD-124C-4DCF-9584-B6033B545DD5}"/>
          </ac:spMkLst>
        </pc:spChg>
        <pc:spChg chg="add del">
          <ac:chgData name="Luis Harold Zapata Arismendi" userId="43b26643-ac15-405a-b386-c13e038c53db" providerId="ADAL" clId="{EA9B31EE-34AC-49D9-AD97-00FC53062308}" dt="2023-10-08T00:47:10.903" v="6256" actId="26606"/>
          <ac:spMkLst>
            <pc:docMk/>
            <pc:sldMk cId="837247183" sldId="271"/>
            <ac:spMk id="11" creationId="{F68B3F68-107C-434F-AA38-110D5EA91B85}"/>
          </ac:spMkLst>
        </pc:spChg>
        <pc:spChg chg="add del">
          <ac:chgData name="Luis Harold Zapata Arismendi" userId="43b26643-ac15-405a-b386-c13e038c53db" providerId="ADAL" clId="{EA9B31EE-34AC-49D9-AD97-00FC53062308}" dt="2023-10-08T00:47:35.559" v="6260" actId="26606"/>
          <ac:spMkLst>
            <pc:docMk/>
            <pc:sldMk cId="837247183" sldId="271"/>
            <ac:spMk id="12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47:10.903" v="6256" actId="26606"/>
          <ac:spMkLst>
            <pc:docMk/>
            <pc:sldMk cId="837247183" sldId="271"/>
            <ac:spMk id="13" creationId="{AAD0DBB9-1A4B-4391-81D4-CB19F9AB918A}"/>
          </ac:spMkLst>
        </pc:spChg>
        <pc:spChg chg="add del">
          <ac:chgData name="Luis Harold Zapata Arismendi" userId="43b26643-ac15-405a-b386-c13e038c53db" providerId="ADAL" clId="{EA9B31EE-34AC-49D9-AD97-00FC53062308}" dt="2023-10-08T00:47:10.903" v="6256" actId="26606"/>
          <ac:spMkLst>
            <pc:docMk/>
            <pc:sldMk cId="837247183" sldId="271"/>
            <ac:spMk id="15" creationId="{063BBA22-50EA-4C4D-BE05-F1CE4E63AA56}"/>
          </ac:spMkLst>
        </pc:spChg>
        <pc:spChg chg="add del mod">
          <ac:chgData name="Luis Harold Zapata Arismendi" userId="43b26643-ac15-405a-b386-c13e038c53db" providerId="ADAL" clId="{EA9B31EE-34AC-49D9-AD97-00FC53062308}" dt="2023-10-08T00:50:44.322" v="6307" actId="20577"/>
          <ac:spMkLst>
            <pc:docMk/>
            <pc:sldMk cId="837247183" sldId="271"/>
            <ac:spMk id="17" creationId="{A73ADC53-C909-D0F8-7F98-1E54C177C9FE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22" creationId="{09588DA8-065E-4F6F-8EFD-43104AB2E0CF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24" creationId="{C4285719-470E-454C-AF62-8323075F1F5B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26" creationId="{CD9FE4EF-C4D8-49A0-B2FF-81D8DB7D8A24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28" creationId="{4300840D-0A0B-4512-BACA-B439D5B9C57C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30" creationId="{D2B78728-A580-49A7-84F9-6EF6F583ADE0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32" creationId="{38FAA1A1-D861-433F-88FA-1E9D6FD31D11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34" creationId="{8D71EDA1-87BF-4D5D-AB79-F346FD19278A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36" creationId="{815925C2-A704-4D47-B1C1-3FCA52512EC1}"/>
          </ac:spMkLst>
        </pc:spChg>
        <pc:spChg chg="add del">
          <ac:chgData name="Luis Harold Zapata Arismendi" userId="43b26643-ac15-405a-b386-c13e038c53db" providerId="ADAL" clId="{EA9B31EE-34AC-49D9-AD97-00FC53062308}" dt="2023-10-08T00:50:40.588" v="6305" actId="26606"/>
          <ac:spMkLst>
            <pc:docMk/>
            <pc:sldMk cId="837247183" sldId="271"/>
            <ac:spMk id="37" creationId="{01D4315C-C23C-4FD3-98DF-08C29E2292A8}"/>
          </ac:spMkLst>
        </pc:spChg>
        <pc:spChg chg="add del">
          <ac:chgData name="Luis Harold Zapata Arismendi" userId="43b26643-ac15-405a-b386-c13e038c53db" providerId="ADAL" clId="{EA9B31EE-34AC-49D9-AD97-00FC53062308}" dt="2023-10-08T00:49:38.797" v="6289" actId="26606"/>
          <ac:spMkLst>
            <pc:docMk/>
            <pc:sldMk cId="837247183" sldId="271"/>
            <ac:spMk id="39" creationId="{907E470A-25F4-47D0-8FEC-EE9FD606BB34}"/>
          </ac:spMkLst>
        </pc:spChg>
        <pc:spChg chg="add del">
          <ac:chgData name="Luis Harold Zapata Arismendi" userId="43b26643-ac15-405a-b386-c13e038c53db" providerId="ADAL" clId="{EA9B31EE-34AC-49D9-AD97-00FC53062308}" dt="2023-10-08T00:49:30.729" v="6280" actId="26606"/>
          <ac:spMkLst>
            <pc:docMk/>
            <pc:sldMk cId="837247183" sldId="271"/>
            <ac:spMk id="63" creationId="{4F7EBAE4-9945-4473-9E34-B2C66EA0F03D}"/>
          </ac:spMkLst>
        </pc:spChg>
        <pc:spChg chg="add del">
          <ac:chgData name="Luis Harold Zapata Arismendi" userId="43b26643-ac15-405a-b386-c13e038c53db" providerId="ADAL" clId="{EA9B31EE-34AC-49D9-AD97-00FC53062308}" dt="2023-10-08T00:49:30.729" v="6280" actId="26606"/>
          <ac:spMkLst>
            <pc:docMk/>
            <pc:sldMk cId="837247183" sldId="271"/>
            <ac:spMk id="65" creationId="{70BEB1E7-2F88-40BC-B73D-42E5B6F80BFC}"/>
          </ac:spMkLst>
        </pc:spChg>
        <pc:spChg chg="add del">
          <ac:chgData name="Luis Harold Zapata Arismendi" userId="43b26643-ac15-405a-b386-c13e038c53db" providerId="ADAL" clId="{EA9B31EE-34AC-49D9-AD97-00FC53062308}" dt="2023-10-08T00:49:30.729" v="6280" actId="26606"/>
          <ac:spMkLst>
            <pc:docMk/>
            <pc:sldMk cId="837247183" sldId="271"/>
            <ac:spMk id="67" creationId="{A7B99495-F43F-4D80-A44F-2CB4764EB90B}"/>
          </ac:spMkLst>
        </pc:spChg>
        <pc:spChg chg="add del">
          <ac:chgData name="Luis Harold Zapata Arismendi" userId="43b26643-ac15-405a-b386-c13e038c53db" providerId="ADAL" clId="{EA9B31EE-34AC-49D9-AD97-00FC53062308}" dt="2023-10-08T00:49:35.196" v="6282" actId="26606"/>
          <ac:spMkLst>
            <pc:docMk/>
            <pc:sldMk cId="837247183" sldId="271"/>
            <ac:spMk id="69" creationId="{907E470A-25F4-47D0-8FEC-EE9FD606BB34}"/>
          </ac:spMkLst>
        </pc:spChg>
        <pc:grpChg chg="add del">
          <ac:chgData name="Luis Harold Zapata Arismendi" userId="43b26643-ac15-405a-b386-c13e038c53db" providerId="ADAL" clId="{EA9B31EE-34AC-49D9-AD97-00FC53062308}" dt="2023-10-08T00:50:40.588" v="6305" actId="26606"/>
          <ac:grpSpMkLst>
            <pc:docMk/>
            <pc:sldMk cId="837247183" sldId="271"/>
            <ac:grpSpMk id="38" creationId="{5E6B47BC-43FD-4C91-8BFF-B41B99A8A39E}"/>
          </ac:grpSpMkLst>
        </pc:grpChg>
        <pc:grpChg chg="add del">
          <ac:chgData name="Luis Harold Zapata Arismendi" userId="43b26643-ac15-405a-b386-c13e038c53db" providerId="ADAL" clId="{EA9B31EE-34AC-49D9-AD97-00FC53062308}" dt="2023-10-08T00:49:38.797" v="6289" actId="26606"/>
          <ac:grpSpMkLst>
            <pc:docMk/>
            <pc:sldMk cId="837247183" sldId="271"/>
            <ac:grpSpMk id="41" creationId="{66220E63-99E1-482A-A0A6-B47EB4BF8797}"/>
          </ac:grpSpMkLst>
        </pc:grpChg>
        <pc:grpChg chg="add del">
          <ac:chgData name="Luis Harold Zapata Arismendi" userId="43b26643-ac15-405a-b386-c13e038c53db" providerId="ADAL" clId="{EA9B31EE-34AC-49D9-AD97-00FC53062308}" dt="2023-10-08T00:49:38.797" v="6289" actId="26606"/>
          <ac:grpSpMkLst>
            <pc:docMk/>
            <pc:sldMk cId="837247183" sldId="271"/>
            <ac:grpSpMk id="45" creationId="{8618EE54-271A-4FE8-B6B3-D0FCF55A7A01}"/>
          </ac:grpSpMkLst>
        </pc:grpChg>
        <pc:grpChg chg="add del">
          <ac:chgData name="Luis Harold Zapata Arismendi" userId="43b26643-ac15-405a-b386-c13e038c53db" providerId="ADAL" clId="{EA9B31EE-34AC-49D9-AD97-00FC53062308}" dt="2023-10-08T00:49:38.797" v="6289" actId="26606"/>
          <ac:grpSpMkLst>
            <pc:docMk/>
            <pc:sldMk cId="837247183" sldId="271"/>
            <ac:grpSpMk id="49" creationId="{43F5E015-E085-4624-B431-B42414448684}"/>
          </ac:grpSpMkLst>
        </pc:grpChg>
        <pc:grpChg chg="add del">
          <ac:chgData name="Luis Harold Zapata Arismendi" userId="43b26643-ac15-405a-b386-c13e038c53db" providerId="ADAL" clId="{EA9B31EE-34AC-49D9-AD97-00FC53062308}" dt="2023-10-08T00:50:40.588" v="6305" actId="26606"/>
          <ac:grpSpMkLst>
            <pc:docMk/>
            <pc:sldMk cId="837247183" sldId="271"/>
            <ac:grpSpMk id="57" creationId="{43F5E015-E085-4624-B431-B42414448684}"/>
          </ac:grpSpMkLst>
        </pc:grpChg>
        <pc:grpChg chg="add del">
          <ac:chgData name="Luis Harold Zapata Arismendi" userId="43b26643-ac15-405a-b386-c13e038c53db" providerId="ADAL" clId="{EA9B31EE-34AC-49D9-AD97-00FC53062308}" dt="2023-10-08T00:49:35.196" v="6282" actId="26606"/>
          <ac:grpSpMkLst>
            <pc:docMk/>
            <pc:sldMk cId="837247183" sldId="271"/>
            <ac:grpSpMk id="70" creationId="{66220E63-99E1-482A-A0A6-B47EB4BF8797}"/>
          </ac:grpSpMkLst>
        </pc:grpChg>
        <pc:grpChg chg="add del">
          <ac:chgData name="Luis Harold Zapata Arismendi" userId="43b26643-ac15-405a-b386-c13e038c53db" providerId="ADAL" clId="{EA9B31EE-34AC-49D9-AD97-00FC53062308}" dt="2023-10-08T00:49:35.196" v="6282" actId="26606"/>
          <ac:grpSpMkLst>
            <pc:docMk/>
            <pc:sldMk cId="837247183" sldId="271"/>
            <ac:grpSpMk id="73" creationId="{8618EE54-271A-4FE8-B6B3-D0FCF55A7A01}"/>
          </ac:grpSpMkLst>
        </pc:grpChg>
        <pc:grpChg chg="add del">
          <ac:chgData name="Luis Harold Zapata Arismendi" userId="43b26643-ac15-405a-b386-c13e038c53db" providerId="ADAL" clId="{EA9B31EE-34AC-49D9-AD97-00FC53062308}" dt="2023-10-08T00:49:35.196" v="6282" actId="26606"/>
          <ac:grpSpMkLst>
            <pc:docMk/>
            <pc:sldMk cId="837247183" sldId="271"/>
            <ac:grpSpMk id="76" creationId="{43F5E015-E085-4624-B431-B42414448684}"/>
          </ac:grpSpMkLst>
        </pc:grpChg>
        <pc:graphicFrameChg chg="add del">
          <ac:chgData name="Luis Harold Zapata Arismendi" userId="43b26643-ac15-405a-b386-c13e038c53db" providerId="ADAL" clId="{EA9B31EE-34AC-49D9-AD97-00FC53062308}" dt="2023-09-27T01:48:35.472" v="262" actId="26606"/>
          <ac:graphicFrameMkLst>
            <pc:docMk/>
            <pc:sldMk cId="837247183" sldId="271"/>
            <ac:graphicFrameMk id="5" creationId="{85B4F50E-1200-B4AB-E585-7E47C290F993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10-08T00:47:10.903" v="6256" actId="26606"/>
          <ac:graphicFrameMkLst>
            <pc:docMk/>
            <pc:sldMk cId="837247183" sldId="271"/>
            <ac:graphicFrameMk id="6" creationId="{806EFD10-1B3E-72BA-0756-89C0F86BB1DC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09-27T01:49:11.022" v="264" actId="26606"/>
          <ac:graphicFrameMkLst>
            <pc:docMk/>
            <pc:sldMk cId="837247183" sldId="271"/>
            <ac:graphicFrameMk id="7" creationId="{020862B8-8F8B-A8ED-2421-6852E94A72FC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10-08T00:49:30.729" v="6280" actId="26606"/>
          <ac:graphicFrameMkLst>
            <pc:docMk/>
            <pc:sldMk cId="837247183" sldId="271"/>
            <ac:graphicFrameMk id="58" creationId="{902568B0-94A5-6013-B596-1307B19AB0AB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10-08T00:49:35.196" v="6282" actId="26606"/>
          <ac:graphicFrameMkLst>
            <pc:docMk/>
            <pc:sldMk cId="837247183" sldId="271"/>
            <ac:graphicFrameMk id="84" creationId="{74A6A609-6843-06B5-D0B1-CD40C4949FAB}"/>
          </ac:graphicFrameMkLst>
        </pc:graphicFrameChg>
        <pc:picChg chg="add del">
          <ac:chgData name="Luis Harold Zapata Arismendi" userId="43b26643-ac15-405a-b386-c13e038c53db" providerId="ADAL" clId="{EA9B31EE-34AC-49D9-AD97-00FC53062308}" dt="2023-10-08T00:49:30.729" v="6280" actId="26606"/>
          <ac:picMkLst>
            <pc:docMk/>
            <pc:sldMk cId="837247183" sldId="271"/>
            <ac:picMk id="59" creationId="{54500058-755C-8237-E9E0-8117B4040C4F}"/>
          </ac:picMkLst>
        </pc:picChg>
      </pc:sldChg>
      <pc:sldChg chg="new del">
        <pc:chgData name="Luis Harold Zapata Arismendi" userId="43b26643-ac15-405a-b386-c13e038c53db" providerId="ADAL" clId="{EA9B31EE-34AC-49D9-AD97-00FC53062308}" dt="2023-09-27T01:50:14.179" v="266" actId="680"/>
        <pc:sldMkLst>
          <pc:docMk/>
          <pc:sldMk cId="441136138" sldId="272"/>
        </pc:sldMkLst>
      </pc:sldChg>
      <pc:sldChg chg="addSp delSp modSp new mod setBg">
        <pc:chgData name="Luis Harold Zapata Arismendi" userId="43b26643-ac15-405a-b386-c13e038c53db" providerId="ADAL" clId="{EA9B31EE-34AC-49D9-AD97-00FC53062308}" dt="2023-10-08T00:59:32.924" v="6354" actId="207"/>
        <pc:sldMkLst>
          <pc:docMk/>
          <pc:sldMk cId="1273545322" sldId="272"/>
        </pc:sldMkLst>
        <pc:spChg chg="mod">
          <ac:chgData name="Luis Harold Zapata Arismendi" userId="43b26643-ac15-405a-b386-c13e038c53db" providerId="ADAL" clId="{EA9B31EE-34AC-49D9-AD97-00FC53062308}" dt="2023-10-08T00:59:32.924" v="6354" actId="207"/>
          <ac:spMkLst>
            <pc:docMk/>
            <pc:sldMk cId="1273545322" sldId="272"/>
            <ac:spMk id="2" creationId="{3EA2ECBE-E834-3115-F1E4-84E47C75A856}"/>
          </ac:spMkLst>
        </pc:spChg>
        <pc:spChg chg="add del mod">
          <ac:chgData name="Luis Harold Zapata Arismendi" userId="43b26643-ac15-405a-b386-c13e038c53db" providerId="ADAL" clId="{EA9B31EE-34AC-49D9-AD97-00FC53062308}" dt="2023-09-27T01:56:06.954" v="387" actId="26606"/>
          <ac:spMkLst>
            <pc:docMk/>
            <pc:sldMk cId="1273545322" sldId="272"/>
            <ac:spMk id="3" creationId="{31DCF3F8-AA04-1225-0304-47643325EE90}"/>
          </ac:spMkLst>
        </pc:spChg>
        <pc:spChg chg="add del mod">
          <ac:chgData name="Luis Harold Zapata Arismendi" userId="43b26643-ac15-405a-b386-c13e038c53db" providerId="ADAL" clId="{EA9B31EE-34AC-49D9-AD97-00FC53062308}" dt="2023-10-08T00:51:38.250" v="6314"/>
          <ac:spMkLst>
            <pc:docMk/>
            <pc:sldMk cId="1273545322" sldId="272"/>
            <ac:spMk id="3" creationId="{D571CCA1-48C1-BB7C-1162-035BE320BEF3}"/>
          </ac:spMkLst>
        </pc:spChg>
        <pc:spChg chg="add mod">
          <ac:chgData name="Luis Harold Zapata Arismendi" userId="43b26643-ac15-405a-b386-c13e038c53db" providerId="ADAL" clId="{EA9B31EE-34AC-49D9-AD97-00FC53062308}" dt="2023-10-08T00:51:56.560" v="6315"/>
          <ac:spMkLst>
            <pc:docMk/>
            <pc:sldMk cId="1273545322" sldId="272"/>
            <ac:spMk id="4" creationId="{EB7598C6-1B5A-EA8E-28DE-46562D1D45C8}"/>
          </ac:spMkLst>
        </pc:spChg>
        <pc:spChg chg="add del">
          <ac:chgData name="Luis Harold Zapata Arismendi" userId="43b26643-ac15-405a-b386-c13e038c53db" providerId="ADAL" clId="{EA9B31EE-34AC-49D9-AD97-00FC53062308}" dt="2023-10-08T00:51:09.748" v="6311" actId="26606"/>
          <ac:spMkLst>
            <pc:docMk/>
            <pc:sldMk cId="1273545322" sldId="272"/>
            <ac:spMk id="16" creationId="{1D63C574-BFD2-41A1-A567-B0C3CC7FDD4F}"/>
          </ac:spMkLst>
        </pc:spChg>
        <pc:spChg chg="add del">
          <ac:chgData name="Luis Harold Zapata Arismendi" userId="43b26643-ac15-405a-b386-c13e038c53db" providerId="ADAL" clId="{EA9B31EE-34AC-49D9-AD97-00FC53062308}" dt="2023-10-08T00:51:06.917" v="6309" actId="26606"/>
          <ac:spMkLst>
            <pc:docMk/>
            <pc:sldMk cId="1273545322" sldId="272"/>
            <ac:spMk id="17" creationId="{B50AB553-2A96-4A92-96F2-93548E096954}"/>
          </ac:spMkLst>
        </pc:spChg>
        <pc:spChg chg="add del">
          <ac:chgData name="Luis Harold Zapata Arismendi" userId="43b26643-ac15-405a-b386-c13e038c53db" providerId="ADAL" clId="{EA9B31EE-34AC-49D9-AD97-00FC53062308}" dt="2023-10-08T00:51:09.748" v="6311" actId="26606"/>
          <ac:spMkLst>
            <pc:docMk/>
            <pc:sldMk cId="1273545322" sldId="272"/>
            <ac:spMk id="18" creationId="{E2A46BAB-8C31-42B2-90E8-B26DD3E81D37}"/>
          </ac:spMkLst>
        </pc:spChg>
        <pc:spChg chg="add del">
          <ac:chgData name="Luis Harold Zapata Arismendi" userId="43b26643-ac15-405a-b386-c13e038c53db" providerId="ADAL" clId="{EA9B31EE-34AC-49D9-AD97-00FC53062308}" dt="2023-10-08T00:54:22.630" v="6340" actId="26606"/>
          <ac:spMkLst>
            <pc:docMk/>
            <pc:sldMk cId="1273545322" sldId="272"/>
            <ac:spMk id="34" creationId="{B50AB553-2A96-4A92-96F2-93548E096954}"/>
          </ac:spMkLst>
        </pc:spChg>
        <pc:spChg chg="add">
          <ac:chgData name="Luis Harold Zapata Arismendi" userId="43b26643-ac15-405a-b386-c13e038c53db" providerId="ADAL" clId="{EA9B31EE-34AC-49D9-AD97-00FC53062308}" dt="2023-10-08T00:54:22.630" v="6340" actId="26606"/>
          <ac:spMkLst>
            <pc:docMk/>
            <pc:sldMk cId="1273545322" sldId="272"/>
            <ac:spMk id="39" creationId="{B50AB553-2A96-4A92-96F2-93548E096954}"/>
          </ac:spMkLst>
        </pc:spChg>
        <pc:grpChg chg="add del">
          <ac:chgData name="Luis Harold Zapata Arismendi" userId="43b26643-ac15-405a-b386-c13e038c53db" providerId="ADAL" clId="{EA9B31EE-34AC-49D9-AD97-00FC53062308}" dt="2023-10-08T00:51:09.748" v="6311" actId="26606"/>
          <ac:grpSpMkLst>
            <pc:docMk/>
            <pc:sldMk cId="1273545322" sldId="272"/>
            <ac:grpSpMk id="20" creationId="{B3F7A3C7-0737-4E57-B30E-8EEFE638B401}"/>
          </ac:grpSpMkLst>
        </pc:grpChg>
        <pc:grpChg chg="add del">
          <ac:chgData name="Luis Harold Zapata Arismendi" userId="43b26643-ac15-405a-b386-c13e038c53db" providerId="ADAL" clId="{EA9B31EE-34AC-49D9-AD97-00FC53062308}" dt="2023-10-08T00:51:09.748" v="6311" actId="26606"/>
          <ac:grpSpMkLst>
            <pc:docMk/>
            <pc:sldMk cId="1273545322" sldId="272"/>
            <ac:grpSpMk id="24" creationId="{43F5E015-E085-4624-B431-B42414448684}"/>
          </ac:grpSpMkLst>
        </pc:grpChg>
        <pc:graphicFrameChg chg="add del">
          <ac:chgData name="Luis Harold Zapata Arismendi" userId="43b26643-ac15-405a-b386-c13e038c53db" providerId="ADAL" clId="{EA9B31EE-34AC-49D9-AD97-00FC53062308}" dt="2023-09-27T01:55:55.548" v="382" actId="26606"/>
          <ac:graphicFrameMkLst>
            <pc:docMk/>
            <pc:sldMk cId="1273545322" sldId="272"/>
            <ac:graphicFrameMk id="5" creationId="{A4897B4E-0CCF-E86D-A7E8-6BD146EEB2F7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09-27T01:55:59.900" v="384" actId="26606"/>
          <ac:graphicFrameMkLst>
            <pc:docMk/>
            <pc:sldMk cId="1273545322" sldId="272"/>
            <ac:graphicFrameMk id="7" creationId="{34AF4E4A-F4E1-64D2-5D14-AD767821FDB6}"/>
          </ac:graphicFrameMkLst>
        </pc:graphicFrameChg>
        <pc:graphicFrameChg chg="add del">
          <ac:chgData name="Luis Harold Zapata Arismendi" userId="43b26643-ac15-405a-b386-c13e038c53db" providerId="ADAL" clId="{EA9B31EE-34AC-49D9-AD97-00FC53062308}" dt="2023-09-27T01:56:06.934" v="386" actId="26606"/>
          <ac:graphicFrameMkLst>
            <pc:docMk/>
            <pc:sldMk cId="1273545322" sldId="272"/>
            <ac:graphicFrameMk id="9" creationId="{DFF769E2-2484-1563-8451-513E3C0D569D}"/>
          </ac:graphicFrameMkLst>
        </pc:graphicFrameChg>
        <pc:graphicFrameChg chg="add mod ord modGraphic">
          <ac:chgData name="Luis Harold Zapata Arismendi" userId="43b26643-ac15-405a-b386-c13e038c53db" providerId="ADAL" clId="{EA9B31EE-34AC-49D9-AD97-00FC53062308}" dt="2023-10-08T00:55:00.341" v="6342"/>
          <ac:graphicFrameMkLst>
            <pc:docMk/>
            <pc:sldMk cId="1273545322" sldId="272"/>
            <ac:graphicFrameMk id="11" creationId="{A4897B4E-0CCF-E86D-A7E8-6BD146EEB2F7}"/>
          </ac:graphicFrameMkLst>
        </pc:graphicFrameChg>
        <pc:picChg chg="add del">
          <ac:chgData name="Luis Harold Zapata Arismendi" userId="43b26643-ac15-405a-b386-c13e038c53db" providerId="ADAL" clId="{EA9B31EE-34AC-49D9-AD97-00FC53062308}" dt="2023-10-08T00:51:06.917" v="6309" actId="26606"/>
          <ac:picMkLst>
            <pc:docMk/>
            <pc:sldMk cId="1273545322" sldId="272"/>
            <ac:picMk id="13" creationId="{B2178997-84A9-9FF3-251B-A3A6E1DA8F35}"/>
          </ac:picMkLst>
        </pc:picChg>
        <pc:picChg chg="add mod">
          <ac:chgData name="Luis Harold Zapata Arismendi" userId="43b26643-ac15-405a-b386-c13e038c53db" providerId="ADAL" clId="{EA9B31EE-34AC-49D9-AD97-00FC53062308}" dt="2023-10-08T00:54:22.630" v="6340" actId="26606"/>
          <ac:picMkLst>
            <pc:docMk/>
            <pc:sldMk cId="1273545322" sldId="272"/>
            <ac:picMk id="33" creationId="{B2178997-84A9-9FF3-251B-A3A6E1DA8F35}"/>
          </ac:picMkLst>
        </pc:picChg>
      </pc:sldChg>
      <pc:sldChg chg="addSp delSp modSp new mod setBg">
        <pc:chgData name="Luis Harold Zapata Arismendi" userId="43b26643-ac15-405a-b386-c13e038c53db" providerId="ADAL" clId="{EA9B31EE-34AC-49D9-AD97-00FC53062308}" dt="2023-10-08T01:01:24.757" v="6374" actId="14100"/>
        <pc:sldMkLst>
          <pc:docMk/>
          <pc:sldMk cId="293903292" sldId="273"/>
        </pc:sldMkLst>
        <pc:spChg chg="mod">
          <ac:chgData name="Luis Harold Zapata Arismendi" userId="43b26643-ac15-405a-b386-c13e038c53db" providerId="ADAL" clId="{EA9B31EE-34AC-49D9-AD97-00FC53062308}" dt="2023-10-08T01:01:24.757" v="6374" actId="14100"/>
          <ac:spMkLst>
            <pc:docMk/>
            <pc:sldMk cId="293903292" sldId="273"/>
            <ac:spMk id="2" creationId="{1D1F17B2-39D7-B18A-B3AC-BC5EFDA6F111}"/>
          </ac:spMkLst>
        </pc:spChg>
        <pc:spChg chg="add del mod">
          <ac:chgData name="Luis Harold Zapata Arismendi" userId="43b26643-ac15-405a-b386-c13e038c53db" providerId="ADAL" clId="{EA9B31EE-34AC-49D9-AD97-00FC53062308}" dt="2023-10-08T01:00:00.903" v="6357"/>
          <ac:spMkLst>
            <pc:docMk/>
            <pc:sldMk cId="293903292" sldId="273"/>
            <ac:spMk id="3" creationId="{6AFE7539-D304-B40F-1C5B-4A104A4A03BC}"/>
          </ac:spMkLst>
        </pc:spChg>
        <pc:spChg chg="add del mod">
          <ac:chgData name="Luis Harold Zapata Arismendi" userId="43b26643-ac15-405a-b386-c13e038c53db" providerId="ADAL" clId="{EA9B31EE-34AC-49D9-AD97-00FC53062308}" dt="2023-09-27T01:58:58.680" v="412" actId="26606"/>
          <ac:spMkLst>
            <pc:docMk/>
            <pc:sldMk cId="293903292" sldId="273"/>
            <ac:spMk id="3" creationId="{6E737573-BC49-06BB-B039-D9E66D5BDB68}"/>
          </ac:spMkLst>
        </pc:spChg>
        <pc:spChg chg="add mod">
          <ac:chgData name="Luis Harold Zapata Arismendi" userId="43b26643-ac15-405a-b386-c13e038c53db" providerId="ADAL" clId="{EA9B31EE-34AC-49D9-AD97-00FC53062308}" dt="2023-10-08T01:01:19.270" v="6373" actId="1076"/>
          <ac:spMkLst>
            <pc:docMk/>
            <pc:sldMk cId="293903292" sldId="273"/>
            <ac:spMk id="4" creationId="{50A8035F-9D8F-110B-F202-CD0DFF9C7753}"/>
          </ac:spMkLst>
        </pc:spChg>
        <pc:spChg chg="add del">
          <ac:chgData name="Luis Harold Zapata Arismendi" userId="43b26643-ac15-405a-b386-c13e038c53db" providerId="ADAL" clId="{EA9B31EE-34AC-49D9-AD97-00FC53062308}" dt="2023-10-08T00:59:29.736" v="6352" actId="26606"/>
          <ac:spMkLst>
            <pc:docMk/>
            <pc:sldMk cId="293903292" sldId="273"/>
            <ac:spMk id="10" creationId="{AF6CB648-9554-488A-B457-99CAAD1DA528}"/>
          </ac:spMkLst>
        </pc:spChg>
        <pc:spChg chg="add del">
          <ac:chgData name="Luis Harold Zapata Arismendi" userId="43b26643-ac15-405a-b386-c13e038c53db" providerId="ADAL" clId="{EA9B31EE-34AC-49D9-AD97-00FC53062308}" dt="2023-10-08T00:59:29.736" v="6352" actId="26606"/>
          <ac:spMkLst>
            <pc:docMk/>
            <pc:sldMk cId="293903292" sldId="273"/>
            <ac:spMk id="11" creationId="{E1ED8A68-A582-AC62-104E-E319E9DB340C}"/>
          </ac:spMkLst>
        </pc:spChg>
        <pc:spChg chg="add del">
          <ac:chgData name="Luis Harold Zapata Arismendi" userId="43b26643-ac15-405a-b386-c13e038c53db" providerId="ADAL" clId="{EA9B31EE-34AC-49D9-AD97-00FC53062308}" dt="2023-10-08T00:57:58.196" v="6348" actId="26606"/>
          <ac:spMkLst>
            <pc:docMk/>
            <pc:sldMk cId="293903292" sldId="273"/>
            <ac:spMk id="12" creationId="{1D63C574-BFD2-41A1-A567-B0C3CC7FDD4F}"/>
          </ac:spMkLst>
        </pc:spChg>
        <pc:spChg chg="add del">
          <ac:chgData name="Luis Harold Zapata Arismendi" userId="43b26643-ac15-405a-b386-c13e038c53db" providerId="ADAL" clId="{EA9B31EE-34AC-49D9-AD97-00FC53062308}" dt="2023-10-08T00:57:40.605" v="6346" actId="26606"/>
          <ac:spMkLst>
            <pc:docMk/>
            <pc:sldMk cId="293903292" sldId="273"/>
            <ac:spMk id="13" creationId="{B50AB553-2A96-4A92-96F2-93548E096954}"/>
          </ac:spMkLst>
        </pc:spChg>
        <pc:spChg chg="add del">
          <ac:chgData name="Luis Harold Zapata Arismendi" userId="43b26643-ac15-405a-b386-c13e038c53db" providerId="ADAL" clId="{EA9B31EE-34AC-49D9-AD97-00FC53062308}" dt="2023-10-08T00:57:58.196" v="6348" actId="26606"/>
          <ac:spMkLst>
            <pc:docMk/>
            <pc:sldMk cId="293903292" sldId="273"/>
            <ac:spMk id="14" creationId="{E2A46BAB-8C31-42B2-90E8-B26DD3E81D37}"/>
          </ac:spMkLst>
        </pc:spChg>
        <pc:spChg chg="add del">
          <ac:chgData name="Luis Harold Zapata Arismendi" userId="43b26643-ac15-405a-b386-c13e038c53db" providerId="ADAL" clId="{EA9B31EE-34AC-49D9-AD97-00FC53062308}" dt="2023-10-08T01:00:06.692" v="6358" actId="26606"/>
          <ac:spMkLst>
            <pc:docMk/>
            <pc:sldMk cId="293903292" sldId="273"/>
            <ac:spMk id="15" creationId="{39F23E05-E5C5-497C-A842-7BD21B207609}"/>
          </ac:spMkLst>
        </pc:spChg>
        <pc:spChg chg="add del">
          <ac:chgData name="Luis Harold Zapata Arismendi" userId="43b26643-ac15-405a-b386-c13e038c53db" providerId="ADAL" clId="{EA9B31EE-34AC-49D9-AD97-00FC53062308}" dt="2023-10-08T01:00:44.830" v="6362" actId="26606"/>
          <ac:spMkLst>
            <pc:docMk/>
            <pc:sldMk cId="293903292" sldId="273"/>
            <ac:spMk id="17" creationId="{BACC6370-2D7E-4714-9D71-7542949D7D5D}"/>
          </ac:spMkLst>
        </pc:spChg>
        <pc:spChg chg="add del">
          <ac:chgData name="Luis Harold Zapata Arismendi" userId="43b26643-ac15-405a-b386-c13e038c53db" providerId="ADAL" clId="{EA9B31EE-34AC-49D9-AD97-00FC53062308}" dt="2023-10-08T01:00:44.830" v="6362" actId="26606"/>
          <ac:spMkLst>
            <pc:docMk/>
            <pc:sldMk cId="293903292" sldId="273"/>
            <ac:spMk id="18" creationId="{063BBA22-50EA-4C4D-BE05-F1CE4E63AA56}"/>
          </ac:spMkLst>
        </pc:spChg>
        <pc:spChg chg="add del">
          <ac:chgData name="Luis Harold Zapata Arismendi" userId="43b26643-ac15-405a-b386-c13e038c53db" providerId="ADAL" clId="{EA9B31EE-34AC-49D9-AD97-00FC53062308}" dt="2023-10-08T01:00:44.830" v="6362" actId="26606"/>
          <ac:spMkLst>
            <pc:docMk/>
            <pc:sldMk cId="293903292" sldId="273"/>
            <ac:spMk id="19" creationId="{F68B3F68-107C-434F-AA38-110D5EA91B85}"/>
          </ac:spMkLst>
        </pc:spChg>
        <pc:spChg chg="add del">
          <ac:chgData name="Luis Harold Zapata Arismendi" userId="43b26643-ac15-405a-b386-c13e038c53db" providerId="ADAL" clId="{EA9B31EE-34AC-49D9-AD97-00FC53062308}" dt="2023-10-08T01:00:44.830" v="6362" actId="26606"/>
          <ac:spMkLst>
            <pc:docMk/>
            <pc:sldMk cId="293903292" sldId="273"/>
            <ac:spMk id="21" creationId="{AAD0DBB9-1A4B-4391-81D4-CB19F9AB918A}"/>
          </ac:spMkLst>
        </pc:spChg>
        <pc:spChg chg="add del">
          <ac:chgData name="Luis Harold Zapata Arismendi" userId="43b26643-ac15-405a-b386-c13e038c53db" providerId="ADAL" clId="{EA9B31EE-34AC-49D9-AD97-00FC53062308}" dt="2023-10-08T01:00:48.400" v="6364" actId="26606"/>
          <ac:spMkLst>
            <pc:docMk/>
            <pc:sldMk cId="293903292" sldId="273"/>
            <ac:spMk id="23" creationId="{BACC6370-2D7E-4714-9D71-7542949D7D5D}"/>
          </ac:spMkLst>
        </pc:spChg>
        <pc:spChg chg="add del">
          <ac:chgData name="Luis Harold Zapata Arismendi" userId="43b26643-ac15-405a-b386-c13e038c53db" providerId="ADAL" clId="{EA9B31EE-34AC-49D9-AD97-00FC53062308}" dt="2023-10-08T01:00:48.400" v="6364" actId="26606"/>
          <ac:spMkLst>
            <pc:docMk/>
            <pc:sldMk cId="293903292" sldId="273"/>
            <ac:spMk id="24" creationId="{F68B3F68-107C-434F-AA38-110D5EA91B85}"/>
          </ac:spMkLst>
        </pc:spChg>
        <pc:spChg chg="add del">
          <ac:chgData name="Luis Harold Zapata Arismendi" userId="43b26643-ac15-405a-b386-c13e038c53db" providerId="ADAL" clId="{EA9B31EE-34AC-49D9-AD97-00FC53062308}" dt="2023-10-08T01:00:48.400" v="6364" actId="26606"/>
          <ac:spMkLst>
            <pc:docMk/>
            <pc:sldMk cId="293903292" sldId="273"/>
            <ac:spMk id="25" creationId="{AAD0DBB9-1A4B-4391-81D4-CB19F9AB918A}"/>
          </ac:spMkLst>
        </pc:spChg>
        <pc:spChg chg="add del">
          <ac:chgData name="Luis Harold Zapata Arismendi" userId="43b26643-ac15-405a-b386-c13e038c53db" providerId="ADAL" clId="{EA9B31EE-34AC-49D9-AD97-00FC53062308}" dt="2023-10-08T01:00:48.400" v="6364" actId="26606"/>
          <ac:spMkLst>
            <pc:docMk/>
            <pc:sldMk cId="293903292" sldId="273"/>
            <ac:spMk id="26" creationId="{063BBA22-50EA-4C4D-BE05-F1CE4E63AA56}"/>
          </ac:spMkLst>
        </pc:spChg>
        <pc:spChg chg="add del">
          <ac:chgData name="Luis Harold Zapata Arismendi" userId="43b26643-ac15-405a-b386-c13e038c53db" providerId="ADAL" clId="{EA9B31EE-34AC-49D9-AD97-00FC53062308}" dt="2023-10-08T01:00:52.405" v="6366" actId="26606"/>
          <ac:spMkLst>
            <pc:docMk/>
            <pc:sldMk cId="293903292" sldId="273"/>
            <ac:spMk id="28" creationId="{35DB3719-6FDC-4E5D-891D-FF40B7300F64}"/>
          </ac:spMkLst>
        </pc:spChg>
        <pc:spChg chg="add del">
          <ac:chgData name="Luis Harold Zapata Arismendi" userId="43b26643-ac15-405a-b386-c13e038c53db" providerId="ADAL" clId="{EA9B31EE-34AC-49D9-AD97-00FC53062308}" dt="2023-10-08T01:00:52.405" v="6366" actId="26606"/>
          <ac:spMkLst>
            <pc:docMk/>
            <pc:sldMk cId="293903292" sldId="273"/>
            <ac:spMk id="29" creationId="{E0CBAC23-2E3F-4A90-BA59-F8299F6A5439}"/>
          </ac:spMkLst>
        </pc:spChg>
        <pc:spChg chg="add">
          <ac:chgData name="Luis Harold Zapata Arismendi" userId="43b26643-ac15-405a-b386-c13e038c53db" providerId="ADAL" clId="{EA9B31EE-34AC-49D9-AD97-00FC53062308}" dt="2023-10-08T01:00:52.496" v="6367" actId="26606"/>
          <ac:spMkLst>
            <pc:docMk/>
            <pc:sldMk cId="293903292" sldId="273"/>
            <ac:spMk id="31" creationId="{BACC6370-2D7E-4714-9D71-7542949D7D5D}"/>
          </ac:spMkLst>
        </pc:spChg>
        <pc:spChg chg="add">
          <ac:chgData name="Luis Harold Zapata Arismendi" userId="43b26643-ac15-405a-b386-c13e038c53db" providerId="ADAL" clId="{EA9B31EE-34AC-49D9-AD97-00FC53062308}" dt="2023-10-08T01:00:52.496" v="6367" actId="26606"/>
          <ac:spMkLst>
            <pc:docMk/>
            <pc:sldMk cId="293903292" sldId="273"/>
            <ac:spMk id="32" creationId="{F68B3F68-107C-434F-AA38-110D5EA91B85}"/>
          </ac:spMkLst>
        </pc:spChg>
        <pc:spChg chg="add">
          <ac:chgData name="Luis Harold Zapata Arismendi" userId="43b26643-ac15-405a-b386-c13e038c53db" providerId="ADAL" clId="{EA9B31EE-34AC-49D9-AD97-00FC53062308}" dt="2023-10-08T01:00:52.496" v="6367" actId="26606"/>
          <ac:spMkLst>
            <pc:docMk/>
            <pc:sldMk cId="293903292" sldId="273"/>
            <ac:spMk id="33" creationId="{AAD0DBB9-1A4B-4391-81D4-CB19F9AB918A}"/>
          </ac:spMkLst>
        </pc:spChg>
        <pc:spChg chg="add">
          <ac:chgData name="Luis Harold Zapata Arismendi" userId="43b26643-ac15-405a-b386-c13e038c53db" providerId="ADAL" clId="{EA9B31EE-34AC-49D9-AD97-00FC53062308}" dt="2023-10-08T01:00:52.496" v="6367" actId="26606"/>
          <ac:spMkLst>
            <pc:docMk/>
            <pc:sldMk cId="293903292" sldId="273"/>
            <ac:spMk id="34" creationId="{063BBA22-50EA-4C4D-BE05-F1CE4E63AA56}"/>
          </ac:spMkLst>
        </pc:spChg>
        <pc:grpChg chg="add del">
          <ac:chgData name="Luis Harold Zapata Arismendi" userId="43b26643-ac15-405a-b386-c13e038c53db" providerId="ADAL" clId="{EA9B31EE-34AC-49D9-AD97-00FC53062308}" dt="2023-10-08T00:57:58.196" v="6348" actId="26606"/>
          <ac:grpSpMkLst>
            <pc:docMk/>
            <pc:sldMk cId="293903292" sldId="273"/>
            <ac:grpSpMk id="16" creationId="{B3F7A3C7-0737-4E57-B30E-8EEFE638B401}"/>
          </ac:grpSpMkLst>
        </pc:grpChg>
        <pc:grpChg chg="add del">
          <ac:chgData name="Luis Harold Zapata Arismendi" userId="43b26643-ac15-405a-b386-c13e038c53db" providerId="ADAL" clId="{EA9B31EE-34AC-49D9-AD97-00FC53062308}" dt="2023-10-08T00:57:58.196" v="6348" actId="26606"/>
          <ac:grpSpMkLst>
            <pc:docMk/>
            <pc:sldMk cId="293903292" sldId="273"/>
            <ac:grpSpMk id="20" creationId="{43F5E015-E085-4624-B431-B42414448684}"/>
          </ac:grpSpMkLst>
        </pc:grpChg>
        <pc:graphicFrameChg chg="add del">
          <ac:chgData name="Luis Harold Zapata Arismendi" userId="43b26643-ac15-405a-b386-c13e038c53db" providerId="ADAL" clId="{EA9B31EE-34AC-49D9-AD97-00FC53062308}" dt="2023-09-27T01:58:58.654" v="411" actId="26606"/>
          <ac:graphicFrameMkLst>
            <pc:docMk/>
            <pc:sldMk cId="293903292" sldId="273"/>
            <ac:graphicFrameMk id="5" creationId="{BEFA33E5-6B0B-280E-E0F7-3BE0ED9CCA12}"/>
          </ac:graphicFrameMkLst>
        </pc:graphicFrameChg>
        <pc:graphicFrameChg chg="add mod modGraphic">
          <ac:chgData name="Luis Harold Zapata Arismendi" userId="43b26643-ac15-405a-b386-c13e038c53db" providerId="ADAL" clId="{EA9B31EE-34AC-49D9-AD97-00FC53062308}" dt="2023-10-08T01:00:52.496" v="6367" actId="26606"/>
          <ac:graphicFrameMkLst>
            <pc:docMk/>
            <pc:sldMk cId="293903292" sldId="273"/>
            <ac:graphicFrameMk id="7" creationId="{47ABDF7E-5A41-6527-808B-B0559F5B4D70}"/>
          </ac:graphicFrameMkLst>
        </pc:graphicFrameChg>
        <pc:picChg chg="add del">
          <ac:chgData name="Luis Harold Zapata Arismendi" userId="43b26643-ac15-405a-b386-c13e038c53db" providerId="ADAL" clId="{EA9B31EE-34AC-49D9-AD97-00FC53062308}" dt="2023-10-08T00:57:40.605" v="6346" actId="26606"/>
          <ac:picMkLst>
            <pc:docMk/>
            <pc:sldMk cId="293903292" sldId="273"/>
            <ac:picMk id="9" creationId="{554A19D3-72EF-FF99-649E-599099E04DC2}"/>
          </ac:picMkLst>
        </pc:picChg>
      </pc:sldChg>
      <pc:sldChg chg="addSp delSp modSp new mod ord setBg">
        <pc:chgData name="Luis Harold Zapata Arismendi" userId="43b26643-ac15-405a-b386-c13e038c53db" providerId="ADAL" clId="{EA9B31EE-34AC-49D9-AD97-00FC53062308}" dt="2023-10-07T19:12:29.590" v="982" actId="255"/>
        <pc:sldMkLst>
          <pc:docMk/>
          <pc:sldMk cId="808657279" sldId="274"/>
        </pc:sldMkLst>
        <pc:spChg chg="mod">
          <ac:chgData name="Luis Harold Zapata Arismendi" userId="43b26643-ac15-405a-b386-c13e038c53db" providerId="ADAL" clId="{EA9B31EE-34AC-49D9-AD97-00FC53062308}" dt="2023-09-27T02:11:20.636" v="536" actId="26606"/>
          <ac:spMkLst>
            <pc:docMk/>
            <pc:sldMk cId="808657279" sldId="274"/>
            <ac:spMk id="2" creationId="{6FD7C15F-97A7-F3EF-FC40-9FACD896E5ED}"/>
          </ac:spMkLst>
        </pc:spChg>
        <pc:spChg chg="add del mod">
          <ac:chgData name="Luis Harold Zapata Arismendi" userId="43b26643-ac15-405a-b386-c13e038c53db" providerId="ADAL" clId="{EA9B31EE-34AC-49D9-AD97-00FC53062308}" dt="2023-09-27T02:11:06.932" v="534" actId="26606"/>
          <ac:spMkLst>
            <pc:docMk/>
            <pc:sldMk cId="808657279" sldId="274"/>
            <ac:spMk id="3" creationId="{AD53319A-E2C1-5B57-4DEB-EDD3C6637F5F}"/>
          </ac:spMkLst>
        </pc:spChg>
        <pc:spChg chg="add del">
          <ac:chgData name="Luis Harold Zapata Arismendi" userId="43b26643-ac15-405a-b386-c13e038c53db" providerId="ADAL" clId="{EA9B31EE-34AC-49D9-AD97-00FC53062308}" dt="2023-09-27T02:11:20.636" v="536" actId="26606"/>
          <ac:spMkLst>
            <pc:docMk/>
            <pc:sldMk cId="808657279" sldId="274"/>
            <ac:spMk id="12" creationId="{955A2079-FA98-4876-80F0-72364A7D2EA4}"/>
          </ac:spMkLst>
        </pc:spChg>
        <pc:graphicFrameChg chg="add del">
          <ac:chgData name="Luis Harold Zapata Arismendi" userId="43b26643-ac15-405a-b386-c13e038c53db" providerId="ADAL" clId="{EA9B31EE-34AC-49D9-AD97-00FC53062308}" dt="2023-09-27T02:09:56.057" v="522" actId="26606"/>
          <ac:graphicFrameMkLst>
            <pc:docMk/>
            <pc:sldMk cId="808657279" sldId="274"/>
            <ac:graphicFrameMk id="5" creationId="{DA215E38-7693-8D89-FC6E-B5CA24CBC883}"/>
          </ac:graphicFrameMkLst>
        </pc:graphicFrameChg>
        <pc:graphicFrameChg chg="add del mod modGraphic">
          <ac:chgData name="Luis Harold Zapata Arismendi" userId="43b26643-ac15-405a-b386-c13e038c53db" providerId="ADAL" clId="{EA9B31EE-34AC-49D9-AD97-00FC53062308}" dt="2023-10-07T19:12:29.590" v="982" actId="255"/>
          <ac:graphicFrameMkLst>
            <pc:docMk/>
            <pc:sldMk cId="808657279" sldId="274"/>
            <ac:graphicFrameMk id="7" creationId="{2C5AF32C-24ED-E14F-BB9A-9AC0F27A9BF0}"/>
          </ac:graphicFrameMkLst>
        </pc:graphicFrameChg>
      </pc:sldChg>
      <pc:sldChg chg="addSp delSp modSp new mod setBg">
        <pc:chgData name="Luis Harold Zapata Arismendi" userId="43b26643-ac15-405a-b386-c13e038c53db" providerId="ADAL" clId="{EA9B31EE-34AC-49D9-AD97-00FC53062308}" dt="2023-10-08T00:34:03.743" v="6162" actId="14100"/>
        <pc:sldMkLst>
          <pc:docMk/>
          <pc:sldMk cId="1696625736" sldId="275"/>
        </pc:sldMkLst>
        <pc:spChg chg="add del">
          <ac:chgData name="Luis Harold Zapata Arismendi" userId="43b26643-ac15-405a-b386-c13e038c53db" providerId="ADAL" clId="{EA9B31EE-34AC-49D9-AD97-00FC53062308}" dt="2023-10-07T19:47:00.743" v="1413" actId="21"/>
          <ac:spMkLst>
            <pc:docMk/>
            <pc:sldMk cId="1696625736" sldId="275"/>
            <ac:spMk id="2" creationId="{6B54A55B-4036-C444-73AA-B08FD449CBF8}"/>
          </ac:spMkLst>
        </pc:spChg>
        <pc:spChg chg="mod ord">
          <ac:chgData name="Luis Harold Zapata Arismendi" userId="43b26643-ac15-405a-b386-c13e038c53db" providerId="ADAL" clId="{EA9B31EE-34AC-49D9-AD97-00FC53062308}" dt="2023-10-08T00:33:45.197" v="6158" actId="26606"/>
          <ac:spMkLst>
            <pc:docMk/>
            <pc:sldMk cId="1696625736" sldId="275"/>
            <ac:spMk id="3" creationId="{5B54E57A-CCD8-AD51-4235-C077439D83D0}"/>
          </ac:spMkLst>
        </pc:spChg>
        <pc:spChg chg="add del mod">
          <ac:chgData name="Luis Harold Zapata Arismendi" userId="43b26643-ac15-405a-b386-c13e038c53db" providerId="ADAL" clId="{EA9B31EE-34AC-49D9-AD97-00FC53062308}" dt="2023-10-07T19:46:56.142" v="1412"/>
          <ac:spMkLst>
            <pc:docMk/>
            <pc:sldMk cId="1696625736" sldId="275"/>
            <ac:spMk id="4" creationId="{24A98545-EFAF-AAE2-158F-712CFB1E3147}"/>
          </ac:spMkLst>
        </pc:spChg>
        <pc:spChg chg="add del mod">
          <ac:chgData name="Luis Harold Zapata Arismendi" userId="43b26643-ac15-405a-b386-c13e038c53db" providerId="ADAL" clId="{EA9B31EE-34AC-49D9-AD97-00FC53062308}" dt="2023-10-07T19:47:05.727" v="1415" actId="21"/>
          <ac:spMkLst>
            <pc:docMk/>
            <pc:sldMk cId="1696625736" sldId="275"/>
            <ac:spMk id="5" creationId="{11566B4B-57E0-EFCF-D5FA-FF759243F6A4}"/>
          </ac:spMkLst>
        </pc:spChg>
        <pc:spChg chg="add mod">
          <ac:chgData name="Luis Harold Zapata Arismendi" userId="43b26643-ac15-405a-b386-c13e038c53db" providerId="ADAL" clId="{EA9B31EE-34AC-49D9-AD97-00FC53062308}" dt="2023-10-08T00:33:45.197" v="6158" actId="26606"/>
          <ac:spMkLst>
            <pc:docMk/>
            <pc:sldMk cId="1696625736" sldId="275"/>
            <ac:spMk id="6" creationId="{E9856EE7-9083-BDCF-8D68-9817BB98BE12}"/>
          </ac:spMkLst>
        </pc:spChg>
        <pc:spChg chg="add del mod">
          <ac:chgData name="Luis Harold Zapata Arismendi" userId="43b26643-ac15-405a-b386-c13e038c53db" providerId="ADAL" clId="{EA9B31EE-34AC-49D9-AD97-00FC53062308}" dt="2023-10-08T00:24:47.784" v="6055"/>
          <ac:spMkLst>
            <pc:docMk/>
            <pc:sldMk cId="1696625736" sldId="275"/>
            <ac:spMk id="7" creationId="{71303723-1C78-9558-27A1-F31B5A9D13CE}"/>
          </ac:spMkLst>
        </pc:spChg>
        <pc:spChg chg="add mod">
          <ac:chgData name="Luis Harold Zapata Arismendi" userId="43b26643-ac15-405a-b386-c13e038c53db" providerId="ADAL" clId="{EA9B31EE-34AC-49D9-AD97-00FC53062308}" dt="2023-10-08T00:25:38.147" v="6056"/>
          <ac:spMkLst>
            <pc:docMk/>
            <pc:sldMk cId="1696625736" sldId="275"/>
            <ac:spMk id="8" creationId="{0FC2EDD7-A4E0-9F5C-E545-779FE6672E20}"/>
          </ac:spMkLst>
        </pc:spChg>
        <pc:spChg chg="add del">
          <ac:chgData name="Luis Harold Zapata Arismendi" userId="43b26643-ac15-405a-b386-c13e038c53db" providerId="ADAL" clId="{EA9B31EE-34AC-49D9-AD97-00FC53062308}" dt="2023-10-08T00:32:53.563" v="6137" actId="26606"/>
          <ac:spMkLst>
            <pc:docMk/>
            <pc:sldMk cId="1696625736" sldId="275"/>
            <ac:spMk id="14" creationId="{04812C46-200A-4DEB-A05E-3ED6C68C2387}"/>
          </ac:spMkLst>
        </pc:spChg>
        <pc:spChg chg="add del">
          <ac:chgData name="Luis Harold Zapata Arismendi" userId="43b26643-ac15-405a-b386-c13e038c53db" providerId="ADAL" clId="{EA9B31EE-34AC-49D9-AD97-00FC53062308}" dt="2023-10-08T00:31:38.209" v="6124" actId="26606"/>
          <ac:spMkLst>
            <pc:docMk/>
            <pc:sldMk cId="1696625736" sldId="275"/>
            <ac:spMk id="16" creationId="{C7D023E4-8DE1-436E-9847-ED6A4B4B04FD}"/>
          </ac:spMkLst>
        </pc:spChg>
        <pc:spChg chg="add del">
          <ac:chgData name="Luis Harold Zapata Arismendi" userId="43b26643-ac15-405a-b386-c13e038c53db" providerId="ADAL" clId="{EA9B31EE-34AC-49D9-AD97-00FC53062308}" dt="2023-10-08T00:31:38.209" v="6124" actId="26606"/>
          <ac:spMkLst>
            <pc:docMk/>
            <pc:sldMk cId="1696625736" sldId="275"/>
            <ac:spMk id="17" creationId="{8B2B1708-8CE4-4A20-94F5-55118AE2CBD7}"/>
          </ac:spMkLst>
        </pc:spChg>
        <pc:spChg chg="add del">
          <ac:chgData name="Luis Harold Zapata Arismendi" userId="43b26643-ac15-405a-b386-c13e038c53db" providerId="ADAL" clId="{EA9B31EE-34AC-49D9-AD97-00FC53062308}" dt="2023-10-08T00:32:53.563" v="6137" actId="26606"/>
          <ac:spMkLst>
            <pc:docMk/>
            <pc:sldMk cId="1696625736" sldId="275"/>
            <ac:spMk id="18" creationId="{362810D9-2C5A-477D-949C-C191895477F3}"/>
          </ac:spMkLst>
        </pc:spChg>
        <pc:spChg chg="add del">
          <ac:chgData name="Luis Harold Zapata Arismendi" userId="43b26643-ac15-405a-b386-c13e038c53db" providerId="ADAL" clId="{EA9B31EE-34AC-49D9-AD97-00FC53062308}" dt="2023-10-08T00:30:32.017" v="6108" actId="26606"/>
          <ac:spMkLst>
            <pc:docMk/>
            <pc:sldMk cId="1696625736" sldId="275"/>
            <ac:spMk id="19" creationId="{362810D9-2C5A-477D-949C-C191895477F3}"/>
          </ac:spMkLst>
        </pc:spChg>
        <pc:spChg chg="add del">
          <ac:chgData name="Luis Harold Zapata Arismendi" userId="43b26643-ac15-405a-b386-c13e038c53db" providerId="ADAL" clId="{EA9B31EE-34AC-49D9-AD97-00FC53062308}" dt="2023-10-08T00:32:53.563" v="6137" actId="26606"/>
          <ac:spMkLst>
            <pc:docMk/>
            <pc:sldMk cId="1696625736" sldId="275"/>
            <ac:spMk id="20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30:32.017" v="6108" actId="26606"/>
          <ac:spMkLst>
            <pc:docMk/>
            <pc:sldMk cId="1696625736" sldId="275"/>
            <ac:spMk id="21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33:19.314" v="6140" actId="26606"/>
          <ac:spMkLst>
            <pc:docMk/>
            <pc:sldMk cId="1696625736" sldId="275"/>
            <ac:spMk id="22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33:19.314" v="6140" actId="26606"/>
          <ac:spMkLst>
            <pc:docMk/>
            <pc:sldMk cId="1696625736" sldId="275"/>
            <ac:spMk id="25" creationId="{21ED5FCA-9564-42B4-9F52-2CCED8ED60CA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29" creationId="{F227E5B6-9132-43CA-B503-37A18562ADF2}"/>
          </ac:spMkLst>
        </pc:spChg>
        <pc:spChg chg="add del">
          <ac:chgData name="Luis Harold Zapata Arismendi" userId="43b26643-ac15-405a-b386-c13e038c53db" providerId="ADAL" clId="{EA9B31EE-34AC-49D9-AD97-00FC53062308}" dt="2023-10-08T00:33:20.706" v="6143" actId="26606"/>
          <ac:spMkLst>
            <pc:docMk/>
            <pc:sldMk cId="1696625736" sldId="275"/>
            <ac:spMk id="30" creationId="{C7D023E4-8DE1-436E-9847-ED6A4B4B04FD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33" creationId="{7821A508-2985-4905-874A-527429BAABFA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35" creationId="{D2929CB1-0E3C-4B2D-ADC5-0154FB33BA44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37" creationId="{5F2F0C84-BE8C-4DC2-A6D3-30349A801D5C}"/>
          </ac:spMkLst>
        </pc:spChg>
        <pc:spChg chg="add del">
          <ac:chgData name="Luis Harold Zapata Arismendi" userId="43b26643-ac15-405a-b386-c13e038c53db" providerId="ADAL" clId="{EA9B31EE-34AC-49D9-AD97-00FC53062308}" dt="2023-10-08T00:33:26.737" v="6146" actId="26606"/>
          <ac:spMkLst>
            <pc:docMk/>
            <pc:sldMk cId="1696625736" sldId="275"/>
            <ac:spMk id="41" creationId="{21ED5FCA-9564-42B4-9F52-2CCED8ED60CA}"/>
          </ac:spMkLst>
        </pc:spChg>
        <pc:spChg chg="add del">
          <ac:chgData name="Luis Harold Zapata Arismendi" userId="43b26643-ac15-405a-b386-c13e038c53db" providerId="ADAL" clId="{EA9B31EE-34AC-49D9-AD97-00FC53062308}" dt="2023-10-08T00:33:26.737" v="6146" actId="26606"/>
          <ac:spMkLst>
            <pc:docMk/>
            <pc:sldMk cId="1696625736" sldId="275"/>
            <ac:spMk id="42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44" creationId="{362D44EE-C852-4460-B8B5-C4F2BC20510C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45" creationId="{658970D8-8D1D-4B5C-894B-E871CC86543D}"/>
          </ac:spMkLst>
        </pc:spChg>
        <pc:spChg chg="add del">
          <ac:chgData name="Luis Harold Zapata Arismendi" userId="43b26643-ac15-405a-b386-c13e038c53db" providerId="ADAL" clId="{EA9B31EE-34AC-49D9-AD97-00FC53062308}" dt="2023-10-08T00:33:30.082" v="6149" actId="26606"/>
          <ac:spMkLst>
            <pc:docMk/>
            <pc:sldMk cId="1696625736" sldId="275"/>
            <ac:spMk id="46" creationId="{03C2051E-A88D-48E5-BACF-AAED17892722}"/>
          </ac:spMkLst>
        </pc:spChg>
        <pc:spChg chg="add del">
          <ac:chgData name="Luis Harold Zapata Arismendi" userId="43b26643-ac15-405a-b386-c13e038c53db" providerId="ADAL" clId="{EA9B31EE-34AC-49D9-AD97-00FC53062308}" dt="2023-10-08T00:33:35.098" v="6152" actId="26606"/>
          <ac:spMkLst>
            <pc:docMk/>
            <pc:sldMk cId="1696625736" sldId="275"/>
            <ac:spMk id="48" creationId="{E87F6C97-D6CE-253A-7C0D-3F0752C8D53F}"/>
          </ac:spMkLst>
        </pc:spChg>
        <pc:spChg chg="add del">
          <ac:chgData name="Luis Harold Zapata Arismendi" userId="43b26643-ac15-405a-b386-c13e038c53db" providerId="ADAL" clId="{EA9B31EE-34AC-49D9-AD97-00FC53062308}" dt="2023-10-08T00:33:40.837" v="6155" actId="26606"/>
          <ac:spMkLst>
            <pc:docMk/>
            <pc:sldMk cId="1696625736" sldId="275"/>
            <ac:spMk id="50" creationId="{1A9F7B4E-B03D-4F64-BE33-00D074458D45}"/>
          </ac:spMkLst>
        </pc:spChg>
        <pc:spChg chg="add del">
          <ac:chgData name="Luis Harold Zapata Arismendi" userId="43b26643-ac15-405a-b386-c13e038c53db" providerId="ADAL" clId="{EA9B31EE-34AC-49D9-AD97-00FC53062308}" dt="2023-10-08T00:33:40.837" v="6155" actId="26606"/>
          <ac:spMkLst>
            <pc:docMk/>
            <pc:sldMk cId="1696625736" sldId="275"/>
            <ac:spMk id="51" creationId="{7E2BE7F7-CA89-4002-ACCE-A478AEA24F5E}"/>
          </ac:spMkLst>
        </pc:spChg>
        <pc:spChg chg="add del">
          <ac:chgData name="Luis Harold Zapata Arismendi" userId="43b26643-ac15-405a-b386-c13e038c53db" providerId="ADAL" clId="{EA9B31EE-34AC-49D9-AD97-00FC53062308}" dt="2023-10-08T00:33:45.197" v="6158" actId="26606"/>
          <ac:spMkLst>
            <pc:docMk/>
            <pc:sldMk cId="1696625736" sldId="275"/>
            <ac:spMk id="53" creationId="{257363FD-7E77-4145-9483-331A807ADF0E}"/>
          </ac:spMkLst>
        </pc:spChg>
        <pc:grpChg chg="add del">
          <ac:chgData name="Luis Harold Zapata Arismendi" userId="43b26643-ac15-405a-b386-c13e038c53db" providerId="ADAL" clId="{EA9B31EE-34AC-49D9-AD97-00FC53062308}" dt="2023-10-08T00:31:38.209" v="6124" actId="26606"/>
          <ac:grpSpMkLst>
            <pc:docMk/>
            <pc:sldMk cId="1696625736" sldId="275"/>
            <ac:grpSpMk id="23" creationId="{1F9866A9-B167-4D75-8F7F-360025AD6B43}"/>
          </ac:grpSpMkLst>
        </pc:grpChg>
        <pc:grpChg chg="add del">
          <ac:chgData name="Luis Harold Zapata Arismendi" userId="43b26643-ac15-405a-b386-c13e038c53db" providerId="ADAL" clId="{EA9B31EE-34AC-49D9-AD97-00FC53062308}" dt="2023-10-08T00:31:38.209" v="6124" actId="26606"/>
          <ac:grpSpMkLst>
            <pc:docMk/>
            <pc:sldMk cId="1696625736" sldId="275"/>
            <ac:grpSpMk id="27" creationId="{E27AF472-EAE3-4572-AB69-B92BD10DBC6D}"/>
          </ac:grpSpMkLst>
        </pc:grpChg>
        <pc:grpChg chg="add del">
          <ac:chgData name="Luis Harold Zapata Arismendi" userId="43b26643-ac15-405a-b386-c13e038c53db" providerId="ADAL" clId="{EA9B31EE-34AC-49D9-AD97-00FC53062308}" dt="2023-10-08T00:33:20.706" v="6143" actId="26606"/>
          <ac:grpSpMkLst>
            <pc:docMk/>
            <pc:sldMk cId="1696625736" sldId="275"/>
            <ac:grpSpMk id="31" creationId="{65EABBED-2B80-4B13-A7A8-1D34C4A02741}"/>
          </ac:grpSpMkLst>
        </pc:grpChg>
        <pc:grpChg chg="add del">
          <ac:chgData name="Luis Harold Zapata Arismendi" userId="43b26643-ac15-405a-b386-c13e038c53db" providerId="ADAL" clId="{EA9B31EE-34AC-49D9-AD97-00FC53062308}" dt="2023-10-08T00:33:20.706" v="6143" actId="26606"/>
          <ac:grpSpMkLst>
            <pc:docMk/>
            <pc:sldMk cId="1696625736" sldId="275"/>
            <ac:grpSpMk id="39" creationId="{E4556D3F-F9E0-4DD4-A96F-6A8297B92405}"/>
          </ac:grpSpMkLst>
        </pc:grpChg>
        <pc:picChg chg="add mod ord">
          <ac:chgData name="Luis Harold Zapata Arismendi" userId="43b26643-ac15-405a-b386-c13e038c53db" providerId="ADAL" clId="{EA9B31EE-34AC-49D9-AD97-00FC53062308}" dt="2023-10-08T00:34:03.743" v="6162" actId="14100"/>
          <ac:picMkLst>
            <pc:docMk/>
            <pc:sldMk cId="1696625736" sldId="275"/>
            <ac:picMk id="10" creationId="{F17EC21F-ACFC-3383-CE2A-9FC4B080FA34}"/>
          </ac:picMkLst>
        </pc:picChg>
      </pc:sldChg>
      <pc:sldChg chg="addSp delSp modSp new mod setBg">
        <pc:chgData name="Luis Harold Zapata Arismendi" userId="43b26643-ac15-405a-b386-c13e038c53db" providerId="ADAL" clId="{EA9B31EE-34AC-49D9-AD97-00FC53062308}" dt="2023-10-08T00:37:08.624" v="6200" actId="255"/>
        <pc:sldMkLst>
          <pc:docMk/>
          <pc:sldMk cId="4030341139" sldId="276"/>
        </pc:sldMkLst>
        <pc:spChg chg="mo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" creationId="{3E267554-D88B-D7FA-F9B2-340B31C756F1}"/>
          </ac:spMkLst>
        </pc:spChg>
        <pc:spChg chg="mod">
          <ac:chgData name="Luis Harold Zapata Arismendi" userId="43b26643-ac15-405a-b386-c13e038c53db" providerId="ADAL" clId="{EA9B31EE-34AC-49D9-AD97-00FC53062308}" dt="2023-10-08T00:37:08.624" v="6200" actId="255"/>
          <ac:spMkLst>
            <pc:docMk/>
            <pc:sldMk cId="4030341139" sldId="276"/>
            <ac:spMk id="3" creationId="{DC2DDF50-1733-3B4B-47FB-53C9CDC3E09A}"/>
          </ac:spMkLst>
        </pc:spChg>
        <pc:spChg chg="add mod">
          <ac:chgData name="Luis Harold Zapata Arismendi" userId="43b26643-ac15-405a-b386-c13e038c53db" providerId="ADAL" clId="{EA9B31EE-34AC-49D9-AD97-00FC53062308}" dt="2023-10-08T00:35:27.599" v="6183" actId="1076"/>
          <ac:spMkLst>
            <pc:docMk/>
            <pc:sldMk cId="4030341139" sldId="276"/>
            <ac:spMk id="4" creationId="{8620260D-BF92-746D-2B28-7587928C28E0}"/>
          </ac:spMkLst>
        </pc:spChg>
        <pc:spChg chg="add del">
          <ac:chgData name="Luis Harold Zapata Arismendi" userId="43b26643-ac15-405a-b386-c13e038c53db" providerId="ADAL" clId="{EA9B31EE-34AC-49D9-AD97-00FC53062308}" dt="2023-10-08T00:36:00.873" v="6188" actId="26606"/>
          <ac:spMkLst>
            <pc:docMk/>
            <pc:sldMk cId="4030341139" sldId="276"/>
            <ac:spMk id="6" creationId="{777A147A-9ED8-46B4-8660-1B3C2AA880B5}"/>
          </ac:spMkLst>
        </pc:spChg>
        <pc:spChg chg="add del">
          <ac:chgData name="Luis Harold Zapata Arismendi" userId="43b26643-ac15-405a-b386-c13e038c53db" providerId="ADAL" clId="{EA9B31EE-34AC-49D9-AD97-00FC53062308}" dt="2023-10-08T00:36:00.873" v="6188" actId="26606"/>
          <ac:spMkLst>
            <pc:docMk/>
            <pc:sldMk cId="4030341139" sldId="276"/>
            <ac:spMk id="7" creationId="{5D6C15A0-C087-4593-8414-2B4EC1CDC3DE}"/>
          </ac:spMkLst>
        </pc:spChg>
        <pc:spChg chg="add del">
          <ac:chgData name="Luis Harold Zapata Arismendi" userId="43b26643-ac15-405a-b386-c13e038c53db" providerId="ADAL" clId="{EA9B31EE-34AC-49D9-AD97-00FC53062308}" dt="2023-10-08T00:34:26.849" v="6167" actId="26606"/>
          <ac:spMkLst>
            <pc:docMk/>
            <pc:sldMk cId="4030341139" sldId="276"/>
            <ac:spMk id="9" creationId="{907EF6B7-1338-4443-8C46-6A318D952DFD}"/>
          </ac:spMkLst>
        </pc:spChg>
        <pc:spChg chg="add del">
          <ac:chgData name="Luis Harold Zapata Arismendi" userId="43b26643-ac15-405a-b386-c13e038c53db" providerId="ADAL" clId="{EA9B31EE-34AC-49D9-AD97-00FC53062308}" dt="2023-10-08T00:34:26.849" v="6167" actId="26606"/>
          <ac:spMkLst>
            <pc:docMk/>
            <pc:sldMk cId="4030341139" sldId="276"/>
            <ac:spMk id="11" creationId="{DAAE4CDD-124C-4DCF-9584-B6033B545DD5}"/>
          </ac:spMkLst>
        </pc:spChg>
        <pc:spChg chg="add del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12" creationId="{389575E1-3389-451A-A5F7-27854C25C599}"/>
          </ac:spMkLst>
        </pc:spChg>
        <pc:spChg chg="add del">
          <ac:chgData name="Luis Harold Zapata Arismendi" userId="43b26643-ac15-405a-b386-c13e038c53db" providerId="ADAL" clId="{EA9B31EE-34AC-49D9-AD97-00FC53062308}" dt="2023-10-08T00:34:26.849" v="6167" actId="26606"/>
          <ac:spMkLst>
            <pc:docMk/>
            <pc:sldMk cId="4030341139" sldId="276"/>
            <ac:spMk id="13" creationId="{081E4A58-353D-44AE-B2FC-2A74E2E400F7}"/>
          </ac:spMkLst>
        </pc:spChg>
        <pc:spChg chg="add del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14" creationId="{A53CCC5C-D88E-40FB-B30B-23DCDBD01D37}"/>
          </ac:spMkLst>
        </pc:spChg>
        <pc:spChg chg="add del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16" creationId="{081E4A58-353D-44AE-B2FC-2A74E2E400F7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1" creationId="{09588DA8-065E-4F6F-8EFD-43104AB2E0CF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3" creationId="{C4285719-470E-454C-AF62-8323075F1F5B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5" creationId="{CD9FE4EF-C4D8-49A0-B2FF-81D8DB7D8A24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7" creationId="{4300840D-0A0B-4512-BACA-B439D5B9C57C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29" creationId="{D2B78728-A580-49A7-84F9-6EF6F583ADE0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31" creationId="{38FAA1A1-D861-433F-88FA-1E9D6FD31D11}"/>
          </ac:spMkLst>
        </pc:spChg>
        <pc:spChg chg="add">
          <ac:chgData name="Luis Harold Zapata Arismendi" userId="43b26643-ac15-405a-b386-c13e038c53db" providerId="ADAL" clId="{EA9B31EE-34AC-49D9-AD97-00FC53062308}" dt="2023-10-08T00:36:46.037" v="6197" actId="26606"/>
          <ac:spMkLst>
            <pc:docMk/>
            <pc:sldMk cId="4030341139" sldId="276"/>
            <ac:spMk id="33" creationId="{8D71EDA1-87BF-4D5D-AB79-F346FD19278A}"/>
          </ac:spMkLst>
        </pc:spChg>
      </pc:sldChg>
      <pc:sldChg chg="addSp modSp new mod setBg">
        <pc:chgData name="Luis Harold Zapata Arismendi" userId="43b26643-ac15-405a-b386-c13e038c53db" providerId="ADAL" clId="{EA9B31EE-34AC-49D9-AD97-00FC53062308}" dt="2023-10-08T00:38:26.722" v="6203" actId="14100"/>
        <pc:sldMkLst>
          <pc:docMk/>
          <pc:sldMk cId="1400582823" sldId="277"/>
        </pc:sldMkLst>
        <pc:spChg chg="mod">
          <ac:chgData name="Luis Harold Zapata Arismendi" userId="43b26643-ac15-405a-b386-c13e038c53db" providerId="ADAL" clId="{EA9B31EE-34AC-49D9-AD97-00FC53062308}" dt="2023-10-08T00:38:10.883" v="6201" actId="26606"/>
          <ac:spMkLst>
            <pc:docMk/>
            <pc:sldMk cId="1400582823" sldId="277"/>
            <ac:spMk id="2" creationId="{D0CC21E2-0FEC-2BF0-25D2-C1F502F7D1A2}"/>
          </ac:spMkLst>
        </pc:spChg>
        <pc:spChg chg="mod">
          <ac:chgData name="Luis Harold Zapata Arismendi" userId="43b26643-ac15-405a-b386-c13e038c53db" providerId="ADAL" clId="{EA9B31EE-34AC-49D9-AD97-00FC53062308}" dt="2023-10-08T00:38:26.722" v="6203" actId="14100"/>
          <ac:spMkLst>
            <pc:docMk/>
            <pc:sldMk cId="1400582823" sldId="277"/>
            <ac:spMk id="3" creationId="{3AF4318D-6159-AFDE-CEFC-7A0AE87E1B18}"/>
          </ac:spMkLst>
        </pc:spChg>
        <pc:spChg chg="add mod">
          <ac:chgData name="Luis Harold Zapata Arismendi" userId="43b26643-ac15-405a-b386-c13e038c53db" providerId="ADAL" clId="{EA9B31EE-34AC-49D9-AD97-00FC53062308}" dt="2023-10-08T00:26:50.135" v="6072" actId="1076"/>
          <ac:spMkLst>
            <pc:docMk/>
            <pc:sldMk cId="1400582823" sldId="277"/>
            <ac:spMk id="4" creationId="{1CF48E5C-A6EE-1C42-8DB5-554F0ACD5B14}"/>
          </ac:spMkLst>
        </pc:spChg>
        <pc:spChg chg="add">
          <ac:chgData name="Luis Harold Zapata Arismendi" userId="43b26643-ac15-405a-b386-c13e038c53db" providerId="ADAL" clId="{EA9B31EE-34AC-49D9-AD97-00FC53062308}" dt="2023-10-08T00:38:10.883" v="6201" actId="26606"/>
          <ac:spMkLst>
            <pc:docMk/>
            <pc:sldMk cId="1400582823" sldId="277"/>
            <ac:spMk id="9" creationId="{907EF6B7-1338-4443-8C46-6A318D952DFD}"/>
          </ac:spMkLst>
        </pc:spChg>
        <pc:spChg chg="add">
          <ac:chgData name="Luis Harold Zapata Arismendi" userId="43b26643-ac15-405a-b386-c13e038c53db" providerId="ADAL" clId="{EA9B31EE-34AC-49D9-AD97-00FC53062308}" dt="2023-10-08T00:38:10.883" v="6201" actId="26606"/>
          <ac:spMkLst>
            <pc:docMk/>
            <pc:sldMk cId="1400582823" sldId="277"/>
            <ac:spMk id="11" creationId="{DAAE4CDD-124C-4DCF-9584-B6033B545DD5}"/>
          </ac:spMkLst>
        </pc:spChg>
        <pc:spChg chg="add">
          <ac:chgData name="Luis Harold Zapata Arismendi" userId="43b26643-ac15-405a-b386-c13e038c53db" providerId="ADAL" clId="{EA9B31EE-34AC-49D9-AD97-00FC53062308}" dt="2023-10-08T00:38:10.883" v="6201" actId="26606"/>
          <ac:spMkLst>
            <pc:docMk/>
            <pc:sldMk cId="1400582823" sldId="277"/>
            <ac:spMk id="13" creationId="{081E4A58-353D-44AE-B2FC-2A74E2E400F7}"/>
          </ac:spMkLst>
        </pc:spChg>
      </pc:sldChg>
      <pc:sldChg chg="addSp delSp modSp new mod setBg addAnim">
        <pc:chgData name="Luis Harold Zapata Arismendi" userId="43b26643-ac15-405a-b386-c13e038c53db" providerId="ADAL" clId="{EA9B31EE-34AC-49D9-AD97-00FC53062308}" dt="2023-10-08T00:39:58.147" v="6216" actId="26606"/>
        <pc:sldMkLst>
          <pc:docMk/>
          <pc:sldMk cId="2953051907" sldId="278"/>
        </pc:sldMkLst>
        <pc:spChg chg="mod">
          <ac:chgData name="Luis Harold Zapata Arismendi" userId="43b26643-ac15-405a-b386-c13e038c53db" providerId="ADAL" clId="{EA9B31EE-34AC-49D9-AD97-00FC53062308}" dt="2023-10-08T00:39:58.136" v="6215" actId="26606"/>
          <ac:spMkLst>
            <pc:docMk/>
            <pc:sldMk cId="2953051907" sldId="278"/>
            <ac:spMk id="2" creationId="{5985A68C-27CD-70BB-A75E-E5B8CA6E6108}"/>
          </ac:spMkLst>
        </pc:spChg>
        <pc:spChg chg="mo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" creationId="{27A12C6D-1CF8-4B8B-FA7C-63400600C227}"/>
          </ac:spMkLst>
        </pc:spChg>
        <pc:spChg chg="add mod">
          <ac:chgData name="Luis Harold Zapata Arismendi" userId="43b26643-ac15-405a-b386-c13e038c53db" providerId="ADAL" clId="{EA9B31EE-34AC-49D9-AD97-00FC53062308}" dt="2023-10-08T00:26:56.633" v="6073"/>
          <ac:spMkLst>
            <pc:docMk/>
            <pc:sldMk cId="2953051907" sldId="278"/>
            <ac:spMk id="4" creationId="{DC80A973-E62C-76C5-8C67-896E6E737A80}"/>
          </ac:spMkLst>
        </pc:spChg>
        <pc:spChg chg="add del">
          <ac:chgData name="Luis Harold Zapata Arismendi" userId="43b26643-ac15-405a-b386-c13e038c53db" providerId="ADAL" clId="{EA9B31EE-34AC-49D9-AD97-00FC53062308}" dt="2023-10-08T00:39:06.545" v="6205" actId="26606"/>
          <ac:spMkLst>
            <pc:docMk/>
            <pc:sldMk cId="2953051907" sldId="278"/>
            <ac:spMk id="9" creationId="{F4155C20-3F0E-4576-8A0B-C345B62312DA}"/>
          </ac:spMkLst>
        </pc:spChg>
        <pc:spChg chg="add del">
          <ac:chgData name="Luis Harold Zapata Arismendi" userId="43b26643-ac15-405a-b386-c13e038c53db" providerId="ADAL" clId="{EA9B31EE-34AC-49D9-AD97-00FC53062308}" dt="2023-10-08T00:39:06.545" v="6205" actId="26606"/>
          <ac:spMkLst>
            <pc:docMk/>
            <pc:sldMk cId="2953051907" sldId="278"/>
            <ac:spMk id="13" creationId="{0BAEB82B-9A6B-4982-B56B-7529C6EA9A95}"/>
          </ac:spMkLst>
        </pc:spChg>
        <pc:spChg chg="add del">
          <ac:chgData name="Luis Harold Zapata Arismendi" userId="43b26643-ac15-405a-b386-c13e038c53db" providerId="ADAL" clId="{EA9B31EE-34AC-49D9-AD97-00FC53062308}" dt="2023-10-08T00:39:06.545" v="6205" actId="26606"/>
          <ac:spMkLst>
            <pc:docMk/>
            <pc:sldMk cId="2953051907" sldId="278"/>
            <ac:spMk id="15" creationId="{FC71CE45-EECF-4555-AD4B-1B3D0D5D1540}"/>
          </ac:spMkLst>
        </pc:spChg>
        <pc:spChg chg="add del">
          <ac:chgData name="Luis Harold Zapata Arismendi" userId="43b26643-ac15-405a-b386-c13e038c53db" providerId="ADAL" clId="{EA9B31EE-34AC-49D9-AD97-00FC53062308}" dt="2023-10-08T00:39:06.545" v="6205" actId="26606"/>
          <ac:spMkLst>
            <pc:docMk/>
            <pc:sldMk cId="2953051907" sldId="278"/>
            <ac:spMk id="17" creationId="{53AA89D1-0C70-46BB-8E35-5722A4B18A78}"/>
          </ac:spMkLst>
        </pc:spChg>
        <pc:spChg chg="add del">
          <ac:chgData name="Luis Harold Zapata Arismendi" userId="43b26643-ac15-405a-b386-c13e038c53db" providerId="ADAL" clId="{EA9B31EE-34AC-49D9-AD97-00FC53062308}" dt="2023-10-08T00:39:13.435" v="6207" actId="26606"/>
          <ac:spMkLst>
            <pc:docMk/>
            <pc:sldMk cId="2953051907" sldId="278"/>
            <ac:spMk id="25" creationId="{C7D023E4-8DE1-436E-9847-ED6A4B4B04FD}"/>
          </ac:spMkLst>
        </pc:spChg>
        <pc:spChg chg="add del">
          <ac:chgData name="Luis Harold Zapata Arismendi" userId="43b26643-ac15-405a-b386-c13e038c53db" providerId="ADAL" clId="{EA9B31EE-34AC-49D9-AD97-00FC53062308}" dt="2023-10-08T00:39:13.435" v="6207" actId="26606"/>
          <ac:spMkLst>
            <pc:docMk/>
            <pc:sldMk cId="2953051907" sldId="278"/>
            <ac:spMk id="26" creationId="{63C1F321-BB96-4700-B3CE-1A6156067F44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1" creationId="{6F5A5072-7B47-4D32-B52A-4EBBF590B8A5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2" creationId="{9715DAF0-AE1B-46C9-8A6B-DB2AA05AB91D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3" creationId="{6016219D-510E-4184-9090-6D5578A87BD1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4" creationId="{AFF4A713-7B75-4B21-90D7-5AB19547C728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5" creationId="{DC631C0B-6DA6-4E57-8231-CE32B3434A7E}"/>
          </ac:spMkLst>
        </pc:spChg>
        <pc:spChg chg="add del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36" creationId="{C29501E6-A978-4A61-9689-9085AF97A53A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41" creationId="{6F5A5072-7B47-4D32-B52A-4EBBF590B8A5}"/>
          </ac:spMkLst>
        </pc:spChg>
        <pc:spChg chg="add del">
          <ac:chgData name="Luis Harold Zapata Arismendi" userId="43b26643-ac15-405a-b386-c13e038c53db" providerId="ADAL" clId="{EA9B31EE-34AC-49D9-AD97-00FC53062308}" dt="2023-10-08T00:39:58.136" v="6215" actId="26606"/>
          <ac:spMkLst>
            <pc:docMk/>
            <pc:sldMk cId="2953051907" sldId="278"/>
            <ac:spMk id="43" creationId="{A8384FB5-9ADC-4DDC-881B-597D56F5B15D}"/>
          </ac:spMkLst>
        </pc:spChg>
        <pc:spChg chg="add del">
          <ac:chgData name="Luis Harold Zapata Arismendi" userId="43b26643-ac15-405a-b386-c13e038c53db" providerId="ADAL" clId="{EA9B31EE-34AC-49D9-AD97-00FC53062308}" dt="2023-10-08T00:39:58.136" v="6215" actId="26606"/>
          <ac:spMkLst>
            <pc:docMk/>
            <pc:sldMk cId="2953051907" sldId="278"/>
            <ac:spMk id="45" creationId="{1199E1B1-A8C0-4FE8-A5A8-1CB41D69F857}"/>
          </ac:spMkLst>
        </pc:spChg>
        <pc:spChg chg="add del">
          <ac:chgData name="Luis Harold Zapata Arismendi" userId="43b26643-ac15-405a-b386-c13e038c53db" providerId="ADAL" clId="{EA9B31EE-34AC-49D9-AD97-00FC53062308}" dt="2023-10-08T00:39:58.136" v="6215" actId="26606"/>
          <ac:spMkLst>
            <pc:docMk/>
            <pc:sldMk cId="2953051907" sldId="278"/>
            <ac:spMk id="47" creationId="{84A8DE83-DE75-4B41-9DB4-A7EC0B0DEC0B}"/>
          </ac:spMkLst>
        </pc:spChg>
        <pc:spChg chg="add del">
          <ac:chgData name="Luis Harold Zapata Arismendi" userId="43b26643-ac15-405a-b386-c13e038c53db" providerId="ADAL" clId="{EA9B31EE-34AC-49D9-AD97-00FC53062308}" dt="2023-10-08T00:39:58.136" v="6215" actId="26606"/>
          <ac:spMkLst>
            <pc:docMk/>
            <pc:sldMk cId="2953051907" sldId="278"/>
            <ac:spMk id="49" creationId="{A7009A0A-BEF5-4EAC-AF15-E4F9F002E239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51" creationId="{C29501E6-A978-4A61-9689-9085AF97A53A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52" creationId="{9715DAF0-AE1B-46C9-8A6B-DB2AA05AB91D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53" creationId="{6016219D-510E-4184-9090-6D5578A87BD1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54" creationId="{AFF4A713-7B75-4B21-90D7-5AB19547C728}"/>
          </ac:spMkLst>
        </pc:spChg>
        <pc:spChg chg="add">
          <ac:chgData name="Luis Harold Zapata Arismendi" userId="43b26643-ac15-405a-b386-c13e038c53db" providerId="ADAL" clId="{EA9B31EE-34AC-49D9-AD97-00FC53062308}" dt="2023-10-08T00:39:58.147" v="6216" actId="26606"/>
          <ac:spMkLst>
            <pc:docMk/>
            <pc:sldMk cId="2953051907" sldId="278"/>
            <ac:spMk id="55" creationId="{DC631C0B-6DA6-4E57-8231-CE32B3434A7E}"/>
          </ac:spMkLst>
        </pc:spChg>
        <pc:grpChg chg="add del">
          <ac:chgData name="Luis Harold Zapata Arismendi" userId="43b26643-ac15-405a-b386-c13e038c53db" providerId="ADAL" clId="{EA9B31EE-34AC-49D9-AD97-00FC53062308}" dt="2023-10-08T00:39:13.435" v="6207" actId="26606"/>
          <ac:grpSpMkLst>
            <pc:docMk/>
            <pc:sldMk cId="2953051907" sldId="278"/>
            <ac:grpSpMk id="27" creationId="{3FA1AD64-F15F-417D-956C-B2C211FC905E}"/>
          </ac:grpSpMkLst>
        </pc:grpChg>
        <pc:grpChg chg="add del">
          <ac:chgData name="Luis Harold Zapata Arismendi" userId="43b26643-ac15-405a-b386-c13e038c53db" providerId="ADAL" clId="{EA9B31EE-34AC-49D9-AD97-00FC53062308}" dt="2023-10-08T00:39:13.435" v="6207" actId="26606"/>
          <ac:grpSpMkLst>
            <pc:docMk/>
            <pc:sldMk cId="2953051907" sldId="278"/>
            <ac:grpSpMk id="29" creationId="{43F5E015-E085-4624-B431-B42414448684}"/>
          </ac:grpSpMkLst>
        </pc:grpChg>
        <pc:picChg chg="add del">
          <ac:chgData name="Luis Harold Zapata Arismendi" userId="43b26643-ac15-405a-b386-c13e038c53db" providerId="ADAL" clId="{EA9B31EE-34AC-49D9-AD97-00FC53062308}" dt="2023-10-08T00:39:58.136" v="6215" actId="26606"/>
          <ac:picMkLst>
            <pc:docMk/>
            <pc:sldMk cId="2953051907" sldId="278"/>
            <ac:picMk id="40" creationId="{359A6836-B74F-DE04-6A01-760972F29AF7}"/>
          </ac:picMkLst>
        </pc:picChg>
        <pc:cxnChg chg="add del">
          <ac:chgData name="Luis Harold Zapata Arismendi" userId="43b26643-ac15-405a-b386-c13e038c53db" providerId="ADAL" clId="{EA9B31EE-34AC-49D9-AD97-00FC53062308}" dt="2023-10-08T00:39:06.545" v="6205" actId="26606"/>
          <ac:cxnSpMkLst>
            <pc:docMk/>
            <pc:sldMk cId="2953051907" sldId="278"/>
            <ac:cxnSpMk id="11" creationId="{56020367-4FD5-4596-8E10-C5F095CD8DBF}"/>
          </ac:cxnSpMkLst>
        </pc:cxnChg>
      </pc:sldChg>
      <pc:sldChg chg="addSp modSp new mod setBg">
        <pc:chgData name="Luis Harold Zapata Arismendi" userId="43b26643-ac15-405a-b386-c13e038c53db" providerId="ADAL" clId="{EA9B31EE-34AC-49D9-AD97-00FC53062308}" dt="2023-10-08T00:41:11.102" v="6221" actId="255"/>
        <pc:sldMkLst>
          <pc:docMk/>
          <pc:sldMk cId="1819399570" sldId="279"/>
        </pc:sldMkLst>
        <pc:spChg chg="mod">
          <ac:chgData name="Luis Harold Zapata Arismendi" userId="43b26643-ac15-405a-b386-c13e038c53db" providerId="ADAL" clId="{EA9B31EE-34AC-49D9-AD97-00FC53062308}" dt="2023-10-08T00:40:48.156" v="6217" actId="26606"/>
          <ac:spMkLst>
            <pc:docMk/>
            <pc:sldMk cId="1819399570" sldId="279"/>
            <ac:spMk id="2" creationId="{79F3780F-1D3E-4C08-285C-1EACC337EE7D}"/>
          </ac:spMkLst>
        </pc:spChg>
        <pc:spChg chg="mod">
          <ac:chgData name="Luis Harold Zapata Arismendi" userId="43b26643-ac15-405a-b386-c13e038c53db" providerId="ADAL" clId="{EA9B31EE-34AC-49D9-AD97-00FC53062308}" dt="2023-10-08T00:41:11.102" v="6221" actId="255"/>
          <ac:spMkLst>
            <pc:docMk/>
            <pc:sldMk cId="1819399570" sldId="279"/>
            <ac:spMk id="3" creationId="{48AA827F-3429-C735-376F-C73857EC3B7D}"/>
          </ac:spMkLst>
        </pc:spChg>
        <pc:spChg chg="add mod">
          <ac:chgData name="Luis Harold Zapata Arismendi" userId="43b26643-ac15-405a-b386-c13e038c53db" providerId="ADAL" clId="{EA9B31EE-34AC-49D9-AD97-00FC53062308}" dt="2023-10-08T00:41:04.287" v="6220" actId="1076"/>
          <ac:spMkLst>
            <pc:docMk/>
            <pc:sldMk cId="1819399570" sldId="279"/>
            <ac:spMk id="4" creationId="{C52B881F-E911-47AC-FFA4-5FE7A807AA86}"/>
          </ac:spMkLst>
        </pc:spChg>
        <pc:spChg chg="add">
          <ac:chgData name="Luis Harold Zapata Arismendi" userId="43b26643-ac15-405a-b386-c13e038c53db" providerId="ADAL" clId="{EA9B31EE-34AC-49D9-AD97-00FC53062308}" dt="2023-10-08T00:40:48.156" v="6217" actId="26606"/>
          <ac:spMkLst>
            <pc:docMk/>
            <pc:sldMk cId="1819399570" sldId="279"/>
            <ac:spMk id="9" creationId="{907E470A-25F4-47D0-8FEC-EE9FD606BB34}"/>
          </ac:spMkLst>
        </pc:spChg>
        <pc:grpChg chg="add">
          <ac:chgData name="Luis Harold Zapata Arismendi" userId="43b26643-ac15-405a-b386-c13e038c53db" providerId="ADAL" clId="{EA9B31EE-34AC-49D9-AD97-00FC53062308}" dt="2023-10-08T00:40:48.156" v="6217" actId="26606"/>
          <ac:grpSpMkLst>
            <pc:docMk/>
            <pc:sldMk cId="1819399570" sldId="279"/>
            <ac:grpSpMk id="11" creationId="{66220E63-99E1-482A-A0A6-B47EB4BF8797}"/>
          </ac:grpSpMkLst>
        </pc:grpChg>
        <pc:grpChg chg="add">
          <ac:chgData name="Luis Harold Zapata Arismendi" userId="43b26643-ac15-405a-b386-c13e038c53db" providerId="ADAL" clId="{EA9B31EE-34AC-49D9-AD97-00FC53062308}" dt="2023-10-08T00:40:48.156" v="6217" actId="26606"/>
          <ac:grpSpMkLst>
            <pc:docMk/>
            <pc:sldMk cId="1819399570" sldId="279"/>
            <ac:grpSpMk id="15" creationId="{8618EE54-271A-4FE8-B6B3-D0FCF55A7A01}"/>
          </ac:grpSpMkLst>
        </pc:grpChg>
        <pc:grpChg chg="add">
          <ac:chgData name="Luis Harold Zapata Arismendi" userId="43b26643-ac15-405a-b386-c13e038c53db" providerId="ADAL" clId="{EA9B31EE-34AC-49D9-AD97-00FC53062308}" dt="2023-10-08T00:40:48.156" v="6217" actId="26606"/>
          <ac:grpSpMkLst>
            <pc:docMk/>
            <pc:sldMk cId="1819399570" sldId="279"/>
            <ac:grpSpMk id="19" creationId="{43F5E015-E085-4624-B431-B42414448684}"/>
          </ac:grpSpMkLst>
        </pc:grpChg>
      </pc:sldChg>
      <pc:sldChg chg="addSp delSp modSp new mod setBg">
        <pc:chgData name="Luis Harold Zapata Arismendi" userId="43b26643-ac15-405a-b386-c13e038c53db" providerId="ADAL" clId="{EA9B31EE-34AC-49D9-AD97-00FC53062308}" dt="2023-10-08T00:46:36.551" v="6254" actId="14100"/>
        <pc:sldMkLst>
          <pc:docMk/>
          <pc:sldMk cId="4146875328" sldId="280"/>
        </pc:sldMkLst>
        <pc:spChg chg="mod">
          <ac:chgData name="Luis Harold Zapata Arismendi" userId="43b26643-ac15-405a-b386-c13e038c53db" providerId="ADAL" clId="{EA9B31EE-34AC-49D9-AD97-00FC53062308}" dt="2023-10-08T00:46:15.647" v="6249" actId="1076"/>
          <ac:spMkLst>
            <pc:docMk/>
            <pc:sldMk cId="4146875328" sldId="280"/>
            <ac:spMk id="2" creationId="{5F2EC84C-BF85-A5EF-6BC5-FCE648CF551E}"/>
          </ac:spMkLst>
        </pc:spChg>
        <pc:spChg chg="mod">
          <ac:chgData name="Luis Harold Zapata Arismendi" userId="43b26643-ac15-405a-b386-c13e038c53db" providerId="ADAL" clId="{EA9B31EE-34AC-49D9-AD97-00FC53062308}" dt="2023-10-08T00:46:36.551" v="6254" actId="14100"/>
          <ac:spMkLst>
            <pc:docMk/>
            <pc:sldMk cId="4146875328" sldId="280"/>
            <ac:spMk id="3" creationId="{F8510781-D279-360D-56F5-177733DAC6D6}"/>
          </ac:spMkLst>
        </pc:spChg>
        <pc:spChg chg="add mod ord">
          <ac:chgData name="Luis Harold Zapata Arismendi" userId="43b26643-ac15-405a-b386-c13e038c53db" providerId="ADAL" clId="{EA9B31EE-34AC-49D9-AD97-00FC53062308}" dt="2023-10-08T00:44:24.840" v="6228" actId="26606"/>
          <ac:spMkLst>
            <pc:docMk/>
            <pc:sldMk cId="4146875328" sldId="280"/>
            <ac:spMk id="4" creationId="{EE6C0EA9-B4B3-48BA-9F14-94B2A5BC9BB5}"/>
          </ac:spMkLst>
        </pc:spChg>
        <pc:spChg chg="add del">
          <ac:chgData name="Luis Harold Zapata Arismendi" userId="43b26643-ac15-405a-b386-c13e038c53db" providerId="ADAL" clId="{EA9B31EE-34AC-49D9-AD97-00FC53062308}" dt="2023-10-08T00:45:21.321" v="6240" actId="26606"/>
          <ac:spMkLst>
            <pc:docMk/>
            <pc:sldMk cId="4146875328" sldId="280"/>
            <ac:spMk id="11" creationId="{665DBBEF-238B-476B-96AB-8AAC3224ECEA}"/>
          </ac:spMkLst>
        </pc:spChg>
        <pc:spChg chg="add del">
          <ac:chgData name="Luis Harold Zapata Arismendi" userId="43b26643-ac15-405a-b386-c13e038c53db" providerId="ADAL" clId="{EA9B31EE-34AC-49D9-AD97-00FC53062308}" dt="2023-10-08T00:45:21.321" v="6240" actId="26606"/>
          <ac:spMkLst>
            <pc:docMk/>
            <pc:sldMk cId="4146875328" sldId="280"/>
            <ac:spMk id="13" creationId="{3FCFB1DE-0B7E-48CC-BA90-B2AB0889F9D6}"/>
          </ac:spMkLst>
        </pc:spChg>
        <pc:spChg chg="add del">
          <ac:chgData name="Luis Harold Zapata Arismendi" userId="43b26643-ac15-405a-b386-c13e038c53db" providerId="ADAL" clId="{EA9B31EE-34AC-49D9-AD97-00FC53062308}" dt="2023-10-08T00:45:58.325" v="6246" actId="26606"/>
          <ac:spMkLst>
            <pc:docMk/>
            <pc:sldMk cId="4146875328" sldId="280"/>
            <ac:spMk id="18" creationId="{C7D023E4-8DE1-436E-9847-ED6A4B4B04FD}"/>
          </ac:spMkLst>
        </pc:spChg>
        <pc:spChg chg="add">
          <ac:chgData name="Luis Harold Zapata Arismendi" userId="43b26643-ac15-405a-b386-c13e038c53db" providerId="ADAL" clId="{EA9B31EE-34AC-49D9-AD97-00FC53062308}" dt="2023-10-08T00:45:58.325" v="6246" actId="26606"/>
          <ac:spMkLst>
            <pc:docMk/>
            <pc:sldMk cId="4146875328" sldId="280"/>
            <ac:spMk id="36" creationId="{C7D023E4-8DE1-436E-9847-ED6A4B4B04FD}"/>
          </ac:spMkLst>
        </pc:spChg>
        <pc:spChg chg="add">
          <ac:chgData name="Luis Harold Zapata Arismendi" userId="43b26643-ac15-405a-b386-c13e038c53db" providerId="ADAL" clId="{EA9B31EE-34AC-49D9-AD97-00FC53062308}" dt="2023-10-08T00:45:58.325" v="6246" actId="26606"/>
          <ac:spMkLst>
            <pc:docMk/>
            <pc:sldMk cId="4146875328" sldId="280"/>
            <ac:spMk id="38" creationId="{8B2B1708-8CE4-4A20-94F5-55118AE2CBD7}"/>
          </ac:spMkLst>
        </pc:spChg>
        <pc:grpChg chg="add del">
          <ac:chgData name="Luis Harold Zapata Arismendi" userId="43b26643-ac15-405a-b386-c13e038c53db" providerId="ADAL" clId="{EA9B31EE-34AC-49D9-AD97-00FC53062308}" dt="2023-10-08T00:45:58.325" v="6246" actId="26606"/>
          <ac:grpSpMkLst>
            <pc:docMk/>
            <pc:sldMk cId="4146875328" sldId="280"/>
            <ac:grpSpMk id="20" creationId="{E4556D3F-F9E0-4DD4-A96F-6A8297B92405}"/>
          </ac:grpSpMkLst>
        </pc:grpChg>
        <pc:grpChg chg="add del">
          <ac:chgData name="Luis Harold Zapata Arismendi" userId="43b26643-ac15-405a-b386-c13e038c53db" providerId="ADAL" clId="{EA9B31EE-34AC-49D9-AD97-00FC53062308}" dt="2023-10-08T00:45:58.325" v="6246" actId="26606"/>
          <ac:grpSpMkLst>
            <pc:docMk/>
            <pc:sldMk cId="4146875328" sldId="280"/>
            <ac:grpSpMk id="24" creationId="{65EABBED-2B80-4B13-A7A8-1D34C4A02741}"/>
          </ac:grpSpMkLst>
        </pc:grpChg>
        <pc:grpChg chg="add">
          <ac:chgData name="Luis Harold Zapata Arismendi" userId="43b26643-ac15-405a-b386-c13e038c53db" providerId="ADAL" clId="{EA9B31EE-34AC-49D9-AD97-00FC53062308}" dt="2023-10-08T00:45:58.325" v="6246" actId="26606"/>
          <ac:grpSpMkLst>
            <pc:docMk/>
            <pc:sldMk cId="4146875328" sldId="280"/>
            <ac:grpSpMk id="40" creationId="{C291FB31-BA2D-4C80-8229-F0E34C8AEAE4}"/>
          </ac:grpSpMkLst>
        </pc:grpChg>
        <pc:grpChg chg="add">
          <ac:chgData name="Luis Harold Zapata Arismendi" userId="43b26643-ac15-405a-b386-c13e038c53db" providerId="ADAL" clId="{EA9B31EE-34AC-49D9-AD97-00FC53062308}" dt="2023-10-08T00:45:58.325" v="6246" actId="26606"/>
          <ac:grpSpMkLst>
            <pc:docMk/>
            <pc:sldMk cId="4146875328" sldId="280"/>
            <ac:grpSpMk id="44" creationId="{E27AF472-EAE3-4572-AB69-B92BD10DBC6D}"/>
          </ac:grpSpMkLst>
        </pc:grpChg>
        <pc:picChg chg="add mod ord">
          <ac:chgData name="Luis Harold Zapata Arismendi" userId="43b26643-ac15-405a-b386-c13e038c53db" providerId="ADAL" clId="{EA9B31EE-34AC-49D9-AD97-00FC53062308}" dt="2023-10-08T00:45:58.325" v="6246" actId="26606"/>
          <ac:picMkLst>
            <pc:docMk/>
            <pc:sldMk cId="4146875328" sldId="280"/>
            <ac:picMk id="6" creationId="{B281CB95-83A5-3764-B673-C7300CAA08A3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hyperlink" Target="https://github.com/" TargetMode="Externa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github.com/" TargetMode="External"/><Relationship Id="rId7" Type="http://schemas.openxmlformats.org/officeDocument/2006/relationships/image" Target="../media/image19.sv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CEFB14-0D70-4C22-A610-F98D3E82B84C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B639C35-C46A-4523-BB01-C8C8E19E85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Vamos a la página: </a:t>
          </a:r>
          <a:r>
            <a:rPr lang="es-MX" u="sng">
              <a:hlinkClick xmlns:r="http://schemas.openxmlformats.org/officeDocument/2006/relationships" r:id="rId1"/>
            </a:rPr>
            <a:t>https://github.com</a:t>
          </a:r>
          <a:endParaRPr lang="en-US"/>
        </a:p>
      </dgm:t>
    </dgm:pt>
    <dgm:pt modelId="{D72F5F59-0058-448D-8BDC-9549DFD23F4B}" type="parTrans" cxnId="{D8116CF5-D5C2-46FA-A930-EEC43436BF66}">
      <dgm:prSet/>
      <dgm:spPr/>
      <dgm:t>
        <a:bodyPr/>
        <a:lstStyle/>
        <a:p>
          <a:endParaRPr lang="en-US"/>
        </a:p>
      </dgm:t>
    </dgm:pt>
    <dgm:pt modelId="{E25FD0DB-8CDF-4C69-B70E-E2216BDC53AF}" type="sibTrans" cxnId="{D8116CF5-D5C2-46FA-A930-EEC43436BF66}">
      <dgm:prSet/>
      <dgm:spPr/>
      <dgm:t>
        <a:bodyPr/>
        <a:lstStyle/>
        <a:p>
          <a:endParaRPr lang="en-US"/>
        </a:p>
      </dgm:t>
    </dgm:pt>
    <dgm:pt modelId="{5D102CA3-90D4-4FDA-A38C-9CB60434F3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Creamos una cuenta sino tenemos una: vamos al botón “Sign in” y la creamos con los datos que nos piden allí. </a:t>
          </a:r>
          <a:endParaRPr lang="en-US"/>
        </a:p>
      </dgm:t>
    </dgm:pt>
    <dgm:pt modelId="{DD9564A5-C903-416C-A257-9EA93FA5DC7E}" type="parTrans" cxnId="{CBB67332-F607-4E22-81F5-896A56C7F3DE}">
      <dgm:prSet/>
      <dgm:spPr/>
      <dgm:t>
        <a:bodyPr/>
        <a:lstStyle/>
        <a:p>
          <a:endParaRPr lang="en-US"/>
        </a:p>
      </dgm:t>
    </dgm:pt>
    <dgm:pt modelId="{E469399E-00AB-4187-A80B-A73384716906}" type="sibTrans" cxnId="{CBB67332-F607-4E22-81F5-896A56C7F3DE}">
      <dgm:prSet/>
      <dgm:spPr/>
      <dgm:t>
        <a:bodyPr/>
        <a:lstStyle/>
        <a:p>
          <a:endParaRPr lang="en-US"/>
        </a:p>
      </dgm:t>
    </dgm:pt>
    <dgm:pt modelId="{13F8B734-3284-4D4C-971F-486324816285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1"/>
            <a:t>Crear un repositorio</a:t>
          </a:r>
          <a:endParaRPr lang="en-US"/>
        </a:p>
      </dgm:t>
    </dgm:pt>
    <dgm:pt modelId="{84E636C2-7FCE-4EB7-B657-98F78F4F426A}" type="parTrans" cxnId="{87CD6E99-96B5-4923-99A0-2C4B9AF1CC95}">
      <dgm:prSet/>
      <dgm:spPr/>
      <dgm:t>
        <a:bodyPr/>
        <a:lstStyle/>
        <a:p>
          <a:endParaRPr lang="en-US"/>
        </a:p>
      </dgm:t>
    </dgm:pt>
    <dgm:pt modelId="{9C50C0E4-E2C6-4368-A6D8-C14E7A65BCC1}" type="sibTrans" cxnId="{87CD6E99-96B5-4923-99A0-2C4B9AF1CC95}">
      <dgm:prSet/>
      <dgm:spPr/>
      <dgm:t>
        <a:bodyPr/>
        <a:lstStyle/>
        <a:p>
          <a:endParaRPr lang="en-US"/>
        </a:p>
      </dgm:t>
    </dgm:pt>
    <dgm:pt modelId="{225AEB95-2A9D-4C2B-BB3A-74F88A856CC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Una vez hemos entrado a nuestra cuenta vamos al signo “+” que se encuentra en el extremo superior derecho y allí encontramos la opción New Repository </a:t>
          </a:r>
          <a:endParaRPr lang="en-US"/>
        </a:p>
      </dgm:t>
    </dgm:pt>
    <dgm:pt modelId="{364A1E1E-C8F5-4F52-9555-FF6C7952E006}" type="parTrans" cxnId="{54EA287F-D8FC-4AA7-B662-9975A5735D31}">
      <dgm:prSet/>
      <dgm:spPr/>
      <dgm:t>
        <a:bodyPr/>
        <a:lstStyle/>
        <a:p>
          <a:endParaRPr lang="en-US"/>
        </a:p>
      </dgm:t>
    </dgm:pt>
    <dgm:pt modelId="{EDF3001A-9435-4D39-8E89-D1480BE1625C}" type="sibTrans" cxnId="{54EA287F-D8FC-4AA7-B662-9975A5735D31}">
      <dgm:prSet/>
      <dgm:spPr/>
      <dgm:t>
        <a:bodyPr/>
        <a:lstStyle/>
        <a:p>
          <a:endParaRPr lang="en-US"/>
        </a:p>
      </dgm:t>
    </dgm:pt>
    <dgm:pt modelId="{82EA51EB-A5E5-47F1-91B5-FD12464885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MX"/>
            <a:t>Una vez allí llenamos los datos del formulario que son:</a:t>
          </a:r>
          <a:endParaRPr lang="en-US" dirty="0"/>
        </a:p>
      </dgm:t>
    </dgm:pt>
    <dgm:pt modelId="{FF05CACF-A81F-4EAA-BB12-497C35525490}" type="parTrans" cxnId="{01303E6C-2253-4ACE-A805-ABE984467290}">
      <dgm:prSet/>
      <dgm:spPr/>
      <dgm:t>
        <a:bodyPr/>
        <a:lstStyle/>
        <a:p>
          <a:endParaRPr lang="en-US"/>
        </a:p>
      </dgm:t>
    </dgm:pt>
    <dgm:pt modelId="{CAD5AEBC-F8B3-49D3-B194-E0627DC056A6}" type="sibTrans" cxnId="{01303E6C-2253-4ACE-A805-ABE984467290}">
      <dgm:prSet/>
      <dgm:spPr/>
      <dgm:t>
        <a:bodyPr/>
        <a:lstStyle/>
        <a:p>
          <a:endParaRPr lang="en-US"/>
        </a:p>
      </dgm:t>
    </dgm:pt>
    <dgm:pt modelId="{CB2095BF-E557-4F63-BE53-DD9D26C03ED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400" dirty="0" err="1"/>
            <a:t>Owner</a:t>
          </a:r>
          <a:r>
            <a:rPr lang="es-MX" sz="1400" dirty="0"/>
            <a:t>: quien queremos que maneje el repositorio (por lo general nosotros)</a:t>
          </a:r>
          <a:endParaRPr lang="en-US" sz="1400" dirty="0"/>
        </a:p>
      </dgm:t>
    </dgm:pt>
    <dgm:pt modelId="{33010816-2190-48C7-90F1-7F12EDD2D4FF}" type="parTrans" cxnId="{B8817583-3433-4DB6-BA51-C03994B828C9}">
      <dgm:prSet/>
      <dgm:spPr/>
      <dgm:t>
        <a:bodyPr/>
        <a:lstStyle/>
        <a:p>
          <a:endParaRPr lang="en-US"/>
        </a:p>
      </dgm:t>
    </dgm:pt>
    <dgm:pt modelId="{12A6926D-0352-4EBE-B496-1774DCA8376A}" type="sibTrans" cxnId="{B8817583-3433-4DB6-BA51-C03994B828C9}">
      <dgm:prSet/>
      <dgm:spPr/>
      <dgm:t>
        <a:bodyPr/>
        <a:lstStyle/>
        <a:p>
          <a:endParaRPr lang="en-US"/>
        </a:p>
      </dgm:t>
    </dgm:pt>
    <dgm:pt modelId="{61E2FF28-796E-4C2D-8F05-BAF857AEB83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400" dirty="0"/>
            <a:t>Nombre del repositorio </a:t>
          </a:r>
          <a:endParaRPr lang="en-US" sz="1400" dirty="0"/>
        </a:p>
      </dgm:t>
    </dgm:pt>
    <dgm:pt modelId="{56AB105D-E5FD-4CFC-ABB9-009772E73F6D}" type="parTrans" cxnId="{24F1DEE1-F5F3-4E26-B086-F7EBD19507BD}">
      <dgm:prSet/>
      <dgm:spPr/>
      <dgm:t>
        <a:bodyPr/>
        <a:lstStyle/>
        <a:p>
          <a:endParaRPr lang="en-US"/>
        </a:p>
      </dgm:t>
    </dgm:pt>
    <dgm:pt modelId="{66522140-1707-47F3-B250-628570D306AE}" type="sibTrans" cxnId="{24F1DEE1-F5F3-4E26-B086-F7EBD19507BD}">
      <dgm:prSet/>
      <dgm:spPr/>
      <dgm:t>
        <a:bodyPr/>
        <a:lstStyle/>
        <a:p>
          <a:endParaRPr lang="en-US"/>
        </a:p>
      </dgm:t>
    </dgm:pt>
    <dgm:pt modelId="{85506249-71F2-4E66-A1B1-1C43F3C8BE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400" dirty="0"/>
            <a:t>Descripción (opcional)</a:t>
          </a:r>
          <a:endParaRPr lang="en-US" sz="1400" dirty="0"/>
        </a:p>
      </dgm:t>
    </dgm:pt>
    <dgm:pt modelId="{6B267A20-7AFB-4CB4-ABAF-7145ABFE8EF5}" type="parTrans" cxnId="{1D3D0CAA-F1D2-4EE1-A0C7-E6DCC338CDF1}">
      <dgm:prSet/>
      <dgm:spPr/>
      <dgm:t>
        <a:bodyPr/>
        <a:lstStyle/>
        <a:p>
          <a:endParaRPr lang="en-US"/>
        </a:p>
      </dgm:t>
    </dgm:pt>
    <dgm:pt modelId="{0DCC21A9-5C2E-44EB-9938-A1E4F0CF9868}" type="sibTrans" cxnId="{1D3D0CAA-F1D2-4EE1-A0C7-E6DCC338CDF1}">
      <dgm:prSet/>
      <dgm:spPr/>
      <dgm:t>
        <a:bodyPr/>
        <a:lstStyle/>
        <a:p>
          <a:endParaRPr lang="en-US"/>
        </a:p>
      </dgm:t>
    </dgm:pt>
    <dgm:pt modelId="{73753090-6D4C-4AFD-A925-0CC7B58917F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MX" sz="1400" dirty="0"/>
            <a:t>Publico o Privado: queda a tu elección </a:t>
          </a:r>
          <a:endParaRPr lang="en-US" sz="1400" dirty="0"/>
        </a:p>
      </dgm:t>
    </dgm:pt>
    <dgm:pt modelId="{7E05962D-21C2-45BB-8F87-619FE882653B}" type="parTrans" cxnId="{B0241F04-8E62-41CC-AA8C-82AF26D12C10}">
      <dgm:prSet/>
      <dgm:spPr/>
      <dgm:t>
        <a:bodyPr/>
        <a:lstStyle/>
        <a:p>
          <a:endParaRPr lang="en-US"/>
        </a:p>
      </dgm:t>
    </dgm:pt>
    <dgm:pt modelId="{2E38BC90-8CDE-4184-8E43-8113EFA44E7D}" type="sibTrans" cxnId="{B0241F04-8E62-41CC-AA8C-82AF26D12C10}">
      <dgm:prSet/>
      <dgm:spPr/>
      <dgm:t>
        <a:bodyPr/>
        <a:lstStyle/>
        <a:p>
          <a:endParaRPr lang="en-US"/>
        </a:p>
      </dgm:t>
    </dgm:pt>
    <dgm:pt modelId="{1CF8FC6A-374C-4EE3-9FA3-F4790681584C}" type="pres">
      <dgm:prSet presAssocID="{77CEFB14-0D70-4C22-A610-F98D3E82B84C}" presName="root" presStyleCnt="0">
        <dgm:presLayoutVars>
          <dgm:dir/>
          <dgm:resizeHandles val="exact"/>
        </dgm:presLayoutVars>
      </dgm:prSet>
      <dgm:spPr/>
    </dgm:pt>
    <dgm:pt modelId="{6AA3CAF8-9CA9-438B-A17C-8E9524F1A0E4}" type="pres">
      <dgm:prSet presAssocID="{FB639C35-C46A-4523-BB01-C8C8E19E854C}" presName="compNode" presStyleCnt="0"/>
      <dgm:spPr/>
    </dgm:pt>
    <dgm:pt modelId="{F04AB179-2C02-4A30-8FF6-59FA3A0EDA99}" type="pres">
      <dgm:prSet presAssocID="{FB639C35-C46A-4523-BB01-C8C8E19E854C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pel"/>
        </a:ext>
      </dgm:extLst>
    </dgm:pt>
    <dgm:pt modelId="{395BC751-C69D-4B1D-A7AE-67983914AC02}" type="pres">
      <dgm:prSet presAssocID="{FB639C35-C46A-4523-BB01-C8C8E19E854C}" presName="iconSpace" presStyleCnt="0"/>
      <dgm:spPr/>
    </dgm:pt>
    <dgm:pt modelId="{31273746-6A8E-4EF2-B825-9C959A77BB44}" type="pres">
      <dgm:prSet presAssocID="{FB639C35-C46A-4523-BB01-C8C8E19E854C}" presName="parTx" presStyleLbl="revTx" presStyleIdx="0" presStyleCnt="8">
        <dgm:presLayoutVars>
          <dgm:chMax val="0"/>
          <dgm:chPref val="0"/>
        </dgm:presLayoutVars>
      </dgm:prSet>
      <dgm:spPr/>
    </dgm:pt>
    <dgm:pt modelId="{CAF05F30-077B-4ABB-8710-6BA21D7BD30D}" type="pres">
      <dgm:prSet presAssocID="{FB639C35-C46A-4523-BB01-C8C8E19E854C}" presName="txSpace" presStyleCnt="0"/>
      <dgm:spPr/>
    </dgm:pt>
    <dgm:pt modelId="{9367646E-3C94-4DF2-928A-F42048D756BD}" type="pres">
      <dgm:prSet presAssocID="{FB639C35-C46A-4523-BB01-C8C8E19E854C}" presName="desTx" presStyleLbl="revTx" presStyleIdx="1" presStyleCnt="8">
        <dgm:presLayoutVars/>
      </dgm:prSet>
      <dgm:spPr/>
    </dgm:pt>
    <dgm:pt modelId="{F4FE7CFB-CB9F-4A23-A919-E23A400CE9B6}" type="pres">
      <dgm:prSet presAssocID="{E25FD0DB-8CDF-4C69-B70E-E2216BDC53AF}" presName="sibTrans" presStyleCnt="0"/>
      <dgm:spPr/>
    </dgm:pt>
    <dgm:pt modelId="{E1EACDCD-FF15-4CAA-92EE-53CA1D344E5B}" type="pres">
      <dgm:prSet presAssocID="{5D102CA3-90D4-4FDA-A38C-9CB60434F36A}" presName="compNode" presStyleCnt="0"/>
      <dgm:spPr/>
    </dgm:pt>
    <dgm:pt modelId="{E6F4453E-F8BB-4175-BED8-3A4C052F5686}" type="pres">
      <dgm:prSet presAssocID="{5D102CA3-90D4-4FDA-A38C-9CB60434F36A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Yuan"/>
        </a:ext>
      </dgm:extLst>
    </dgm:pt>
    <dgm:pt modelId="{FD1FA235-6DE5-4319-B609-B2BA3EF3F33B}" type="pres">
      <dgm:prSet presAssocID="{5D102CA3-90D4-4FDA-A38C-9CB60434F36A}" presName="iconSpace" presStyleCnt="0"/>
      <dgm:spPr/>
    </dgm:pt>
    <dgm:pt modelId="{EE282D8D-92D0-4EB0-92A0-BBD191FEBE17}" type="pres">
      <dgm:prSet presAssocID="{5D102CA3-90D4-4FDA-A38C-9CB60434F36A}" presName="parTx" presStyleLbl="revTx" presStyleIdx="2" presStyleCnt="8">
        <dgm:presLayoutVars>
          <dgm:chMax val="0"/>
          <dgm:chPref val="0"/>
        </dgm:presLayoutVars>
      </dgm:prSet>
      <dgm:spPr/>
    </dgm:pt>
    <dgm:pt modelId="{6863C811-9D40-4ADA-BE9C-3BB115E6026D}" type="pres">
      <dgm:prSet presAssocID="{5D102CA3-90D4-4FDA-A38C-9CB60434F36A}" presName="txSpace" presStyleCnt="0"/>
      <dgm:spPr/>
    </dgm:pt>
    <dgm:pt modelId="{E6F1199A-83B6-4516-AD9D-6908D27ADA9A}" type="pres">
      <dgm:prSet presAssocID="{5D102CA3-90D4-4FDA-A38C-9CB60434F36A}" presName="desTx" presStyleLbl="revTx" presStyleIdx="3" presStyleCnt="8">
        <dgm:presLayoutVars/>
      </dgm:prSet>
      <dgm:spPr/>
    </dgm:pt>
    <dgm:pt modelId="{389015CD-7D57-4D6D-958D-9B9A0043ACB4}" type="pres">
      <dgm:prSet presAssocID="{E469399E-00AB-4187-A80B-A73384716906}" presName="sibTrans" presStyleCnt="0"/>
      <dgm:spPr/>
    </dgm:pt>
    <dgm:pt modelId="{9D011926-A4BE-4F9B-82E1-86C2E5E7DAA9}" type="pres">
      <dgm:prSet presAssocID="{225AEB95-2A9D-4C2B-BB3A-74F88A856CC0}" presName="compNode" presStyleCnt="0"/>
      <dgm:spPr/>
    </dgm:pt>
    <dgm:pt modelId="{EA0103A2-BF64-4F64-9B8A-D26DF7B844E1}" type="pres">
      <dgm:prSet presAssocID="{225AEB95-2A9D-4C2B-BB3A-74F88A856CC0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BB066C6D-8076-46E9-BCD1-28CC3519FA96}" type="pres">
      <dgm:prSet presAssocID="{225AEB95-2A9D-4C2B-BB3A-74F88A856CC0}" presName="iconSpace" presStyleCnt="0"/>
      <dgm:spPr/>
    </dgm:pt>
    <dgm:pt modelId="{EB2BB70A-AE83-4544-A333-6403BE4E3C64}" type="pres">
      <dgm:prSet presAssocID="{225AEB95-2A9D-4C2B-BB3A-74F88A856CC0}" presName="parTx" presStyleLbl="revTx" presStyleIdx="4" presStyleCnt="8">
        <dgm:presLayoutVars>
          <dgm:chMax val="0"/>
          <dgm:chPref val="0"/>
        </dgm:presLayoutVars>
      </dgm:prSet>
      <dgm:spPr/>
    </dgm:pt>
    <dgm:pt modelId="{5D934CED-C80A-4454-8898-7D053AA253FE}" type="pres">
      <dgm:prSet presAssocID="{225AEB95-2A9D-4C2B-BB3A-74F88A856CC0}" presName="txSpace" presStyleCnt="0"/>
      <dgm:spPr/>
    </dgm:pt>
    <dgm:pt modelId="{E8FAA2B3-3986-47CB-87FF-E9CD6DC10AAC}" type="pres">
      <dgm:prSet presAssocID="{225AEB95-2A9D-4C2B-BB3A-74F88A856CC0}" presName="desTx" presStyleLbl="revTx" presStyleIdx="5" presStyleCnt="8">
        <dgm:presLayoutVars/>
      </dgm:prSet>
      <dgm:spPr/>
    </dgm:pt>
    <dgm:pt modelId="{6FE212A3-B7E2-4165-B7A2-A2ABCBDE4BA0}" type="pres">
      <dgm:prSet presAssocID="{EDF3001A-9435-4D39-8E89-D1480BE1625C}" presName="sibTrans" presStyleCnt="0"/>
      <dgm:spPr/>
    </dgm:pt>
    <dgm:pt modelId="{93B8858C-F443-406C-B487-47E15695CD6E}" type="pres">
      <dgm:prSet presAssocID="{82EA51EB-A5E5-47F1-91B5-FD124648855D}" presName="compNode" presStyleCnt="0"/>
      <dgm:spPr/>
    </dgm:pt>
    <dgm:pt modelId="{89A9766D-3615-4C15-BA7F-03C51261B675}" type="pres">
      <dgm:prSet presAssocID="{82EA51EB-A5E5-47F1-91B5-FD124648855D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1694B6F4-0CCB-4CEE-A0EA-97B574212C71}" type="pres">
      <dgm:prSet presAssocID="{82EA51EB-A5E5-47F1-91B5-FD124648855D}" presName="iconSpace" presStyleCnt="0"/>
      <dgm:spPr/>
    </dgm:pt>
    <dgm:pt modelId="{DD3F0325-F792-4FFB-B977-5778A5F42236}" type="pres">
      <dgm:prSet presAssocID="{82EA51EB-A5E5-47F1-91B5-FD124648855D}" presName="parTx" presStyleLbl="revTx" presStyleIdx="6" presStyleCnt="8">
        <dgm:presLayoutVars>
          <dgm:chMax val="0"/>
          <dgm:chPref val="0"/>
        </dgm:presLayoutVars>
      </dgm:prSet>
      <dgm:spPr/>
    </dgm:pt>
    <dgm:pt modelId="{B955FF59-D18D-4B14-AC5C-68BEAA966919}" type="pres">
      <dgm:prSet presAssocID="{82EA51EB-A5E5-47F1-91B5-FD124648855D}" presName="txSpace" presStyleCnt="0"/>
      <dgm:spPr/>
    </dgm:pt>
    <dgm:pt modelId="{EB72B062-0C74-4380-856B-6B86885B1F0E}" type="pres">
      <dgm:prSet presAssocID="{82EA51EB-A5E5-47F1-91B5-FD124648855D}" presName="desTx" presStyleLbl="revTx" presStyleIdx="7" presStyleCnt="8">
        <dgm:presLayoutVars/>
      </dgm:prSet>
      <dgm:spPr/>
    </dgm:pt>
  </dgm:ptLst>
  <dgm:cxnLst>
    <dgm:cxn modelId="{B0241F04-8E62-41CC-AA8C-82AF26D12C10}" srcId="{82EA51EB-A5E5-47F1-91B5-FD124648855D}" destId="{73753090-6D4C-4AFD-A925-0CC7B58917F5}" srcOrd="3" destOrd="0" parTransId="{7E05962D-21C2-45BB-8F87-619FE882653B}" sibTransId="{2E38BC90-8CDE-4184-8E43-8113EFA44E7D}"/>
    <dgm:cxn modelId="{CBB67332-F607-4E22-81F5-896A56C7F3DE}" srcId="{77CEFB14-0D70-4C22-A610-F98D3E82B84C}" destId="{5D102CA3-90D4-4FDA-A38C-9CB60434F36A}" srcOrd="1" destOrd="0" parTransId="{DD9564A5-C903-416C-A257-9EA93FA5DC7E}" sibTransId="{E469399E-00AB-4187-A80B-A73384716906}"/>
    <dgm:cxn modelId="{0A19AB3B-2A93-4BA0-9F34-C3703E6E7CB2}" type="presOf" srcId="{13F8B734-3284-4D4C-971F-486324816285}" destId="{E6F1199A-83B6-4516-AD9D-6908D27ADA9A}" srcOrd="0" destOrd="0" presId="urn:microsoft.com/office/officeart/2018/2/layout/IconLabelDescriptionList"/>
    <dgm:cxn modelId="{C12A8F6B-7413-46B8-B985-5D746A9A0F91}" type="presOf" srcId="{225AEB95-2A9D-4C2B-BB3A-74F88A856CC0}" destId="{EB2BB70A-AE83-4544-A333-6403BE4E3C64}" srcOrd="0" destOrd="0" presId="urn:microsoft.com/office/officeart/2018/2/layout/IconLabelDescriptionList"/>
    <dgm:cxn modelId="{01303E6C-2253-4ACE-A805-ABE984467290}" srcId="{77CEFB14-0D70-4C22-A610-F98D3E82B84C}" destId="{82EA51EB-A5E5-47F1-91B5-FD124648855D}" srcOrd="3" destOrd="0" parTransId="{FF05CACF-A81F-4EAA-BB12-497C35525490}" sibTransId="{CAD5AEBC-F8B3-49D3-B194-E0627DC056A6}"/>
    <dgm:cxn modelId="{885ABB52-9E93-4550-90C3-E9ADE53F79C4}" type="presOf" srcId="{FB639C35-C46A-4523-BB01-C8C8E19E854C}" destId="{31273746-6A8E-4EF2-B825-9C959A77BB44}" srcOrd="0" destOrd="0" presId="urn:microsoft.com/office/officeart/2018/2/layout/IconLabelDescriptionList"/>
    <dgm:cxn modelId="{49648553-91D6-4A03-A1B9-18857E0D15B7}" type="presOf" srcId="{61E2FF28-796E-4C2D-8F05-BAF857AEB833}" destId="{EB72B062-0C74-4380-856B-6B86885B1F0E}" srcOrd="0" destOrd="1" presId="urn:microsoft.com/office/officeart/2018/2/layout/IconLabelDescriptionList"/>
    <dgm:cxn modelId="{54EA287F-D8FC-4AA7-B662-9975A5735D31}" srcId="{77CEFB14-0D70-4C22-A610-F98D3E82B84C}" destId="{225AEB95-2A9D-4C2B-BB3A-74F88A856CC0}" srcOrd="2" destOrd="0" parTransId="{364A1E1E-C8F5-4F52-9555-FF6C7952E006}" sibTransId="{EDF3001A-9435-4D39-8E89-D1480BE1625C}"/>
    <dgm:cxn modelId="{B8817583-3433-4DB6-BA51-C03994B828C9}" srcId="{82EA51EB-A5E5-47F1-91B5-FD124648855D}" destId="{CB2095BF-E557-4F63-BE53-DD9D26C03ED6}" srcOrd="0" destOrd="0" parTransId="{33010816-2190-48C7-90F1-7F12EDD2D4FF}" sibTransId="{12A6926D-0352-4EBE-B496-1774DCA8376A}"/>
    <dgm:cxn modelId="{14130894-AA6F-4793-BFDA-636A69C2CDB8}" type="presOf" srcId="{82EA51EB-A5E5-47F1-91B5-FD124648855D}" destId="{DD3F0325-F792-4FFB-B977-5778A5F42236}" srcOrd="0" destOrd="0" presId="urn:microsoft.com/office/officeart/2018/2/layout/IconLabelDescriptionList"/>
    <dgm:cxn modelId="{D1213299-5785-468B-B9A8-6793D5C7FA70}" type="presOf" srcId="{CB2095BF-E557-4F63-BE53-DD9D26C03ED6}" destId="{EB72B062-0C74-4380-856B-6B86885B1F0E}" srcOrd="0" destOrd="0" presId="urn:microsoft.com/office/officeart/2018/2/layout/IconLabelDescriptionList"/>
    <dgm:cxn modelId="{87CD6E99-96B5-4923-99A0-2C4B9AF1CC95}" srcId="{5D102CA3-90D4-4FDA-A38C-9CB60434F36A}" destId="{13F8B734-3284-4D4C-971F-486324816285}" srcOrd="0" destOrd="0" parTransId="{84E636C2-7FCE-4EB7-B657-98F78F4F426A}" sibTransId="{9C50C0E4-E2C6-4368-A6D8-C14E7A65BCC1}"/>
    <dgm:cxn modelId="{1D3D0CAA-F1D2-4EE1-A0C7-E6DCC338CDF1}" srcId="{82EA51EB-A5E5-47F1-91B5-FD124648855D}" destId="{85506249-71F2-4E66-A1B1-1C43F3C8BE50}" srcOrd="2" destOrd="0" parTransId="{6B267A20-7AFB-4CB4-ABAF-7145ABFE8EF5}" sibTransId="{0DCC21A9-5C2E-44EB-9938-A1E4F0CF9868}"/>
    <dgm:cxn modelId="{24F1DEE1-F5F3-4E26-B086-F7EBD19507BD}" srcId="{82EA51EB-A5E5-47F1-91B5-FD124648855D}" destId="{61E2FF28-796E-4C2D-8F05-BAF857AEB833}" srcOrd="1" destOrd="0" parTransId="{56AB105D-E5FD-4CFC-ABB9-009772E73F6D}" sibTransId="{66522140-1707-47F3-B250-628570D306AE}"/>
    <dgm:cxn modelId="{F5E16EE7-026D-4CA3-B4FF-674711769399}" type="presOf" srcId="{77CEFB14-0D70-4C22-A610-F98D3E82B84C}" destId="{1CF8FC6A-374C-4EE3-9FA3-F4790681584C}" srcOrd="0" destOrd="0" presId="urn:microsoft.com/office/officeart/2018/2/layout/IconLabelDescriptionList"/>
    <dgm:cxn modelId="{403DF3E9-99DC-4087-AAA8-DB39A07DCBA1}" type="presOf" srcId="{85506249-71F2-4E66-A1B1-1C43F3C8BE50}" destId="{EB72B062-0C74-4380-856B-6B86885B1F0E}" srcOrd="0" destOrd="2" presId="urn:microsoft.com/office/officeart/2018/2/layout/IconLabelDescriptionList"/>
    <dgm:cxn modelId="{D8116CF5-D5C2-46FA-A930-EEC43436BF66}" srcId="{77CEFB14-0D70-4C22-A610-F98D3E82B84C}" destId="{FB639C35-C46A-4523-BB01-C8C8E19E854C}" srcOrd="0" destOrd="0" parTransId="{D72F5F59-0058-448D-8BDC-9549DFD23F4B}" sibTransId="{E25FD0DB-8CDF-4C69-B70E-E2216BDC53AF}"/>
    <dgm:cxn modelId="{B3E3A7F7-B29E-4728-B024-7B83CC84BB94}" type="presOf" srcId="{73753090-6D4C-4AFD-A925-0CC7B58917F5}" destId="{EB72B062-0C74-4380-856B-6B86885B1F0E}" srcOrd="0" destOrd="3" presId="urn:microsoft.com/office/officeart/2018/2/layout/IconLabelDescriptionList"/>
    <dgm:cxn modelId="{296F0BFF-0234-4181-81DB-137634918C08}" type="presOf" srcId="{5D102CA3-90D4-4FDA-A38C-9CB60434F36A}" destId="{EE282D8D-92D0-4EB0-92A0-BBD191FEBE17}" srcOrd="0" destOrd="0" presId="urn:microsoft.com/office/officeart/2018/2/layout/IconLabelDescriptionList"/>
    <dgm:cxn modelId="{80A0ECB1-9FB3-4E32-81E0-78F303B1A3B8}" type="presParOf" srcId="{1CF8FC6A-374C-4EE3-9FA3-F4790681584C}" destId="{6AA3CAF8-9CA9-438B-A17C-8E9524F1A0E4}" srcOrd="0" destOrd="0" presId="urn:microsoft.com/office/officeart/2018/2/layout/IconLabelDescriptionList"/>
    <dgm:cxn modelId="{827CB996-2282-43FB-84C8-6C10FF6894DA}" type="presParOf" srcId="{6AA3CAF8-9CA9-438B-A17C-8E9524F1A0E4}" destId="{F04AB179-2C02-4A30-8FF6-59FA3A0EDA99}" srcOrd="0" destOrd="0" presId="urn:microsoft.com/office/officeart/2018/2/layout/IconLabelDescriptionList"/>
    <dgm:cxn modelId="{38E0AC02-323A-48E3-8555-7BA52CB64975}" type="presParOf" srcId="{6AA3CAF8-9CA9-438B-A17C-8E9524F1A0E4}" destId="{395BC751-C69D-4B1D-A7AE-67983914AC02}" srcOrd="1" destOrd="0" presId="urn:microsoft.com/office/officeart/2018/2/layout/IconLabelDescriptionList"/>
    <dgm:cxn modelId="{A61A42CA-01D0-4AEA-81B1-9F7086593CE8}" type="presParOf" srcId="{6AA3CAF8-9CA9-438B-A17C-8E9524F1A0E4}" destId="{31273746-6A8E-4EF2-B825-9C959A77BB44}" srcOrd="2" destOrd="0" presId="urn:microsoft.com/office/officeart/2018/2/layout/IconLabelDescriptionList"/>
    <dgm:cxn modelId="{5DB9E05F-984D-4701-A6BE-F21C2B7E34A5}" type="presParOf" srcId="{6AA3CAF8-9CA9-438B-A17C-8E9524F1A0E4}" destId="{CAF05F30-077B-4ABB-8710-6BA21D7BD30D}" srcOrd="3" destOrd="0" presId="urn:microsoft.com/office/officeart/2018/2/layout/IconLabelDescriptionList"/>
    <dgm:cxn modelId="{33833A3F-73C5-4148-83CD-BDA0B6CED954}" type="presParOf" srcId="{6AA3CAF8-9CA9-438B-A17C-8E9524F1A0E4}" destId="{9367646E-3C94-4DF2-928A-F42048D756BD}" srcOrd="4" destOrd="0" presId="urn:microsoft.com/office/officeart/2018/2/layout/IconLabelDescriptionList"/>
    <dgm:cxn modelId="{607A8B7E-33D0-4147-B076-05D3E410DDFB}" type="presParOf" srcId="{1CF8FC6A-374C-4EE3-9FA3-F4790681584C}" destId="{F4FE7CFB-CB9F-4A23-A919-E23A400CE9B6}" srcOrd="1" destOrd="0" presId="urn:microsoft.com/office/officeart/2018/2/layout/IconLabelDescriptionList"/>
    <dgm:cxn modelId="{3015157F-3B04-421B-AE91-892FE92C69CC}" type="presParOf" srcId="{1CF8FC6A-374C-4EE3-9FA3-F4790681584C}" destId="{E1EACDCD-FF15-4CAA-92EE-53CA1D344E5B}" srcOrd="2" destOrd="0" presId="urn:microsoft.com/office/officeart/2018/2/layout/IconLabelDescriptionList"/>
    <dgm:cxn modelId="{1D72BC51-AD8B-423D-B93A-02EF7C38CDEE}" type="presParOf" srcId="{E1EACDCD-FF15-4CAA-92EE-53CA1D344E5B}" destId="{E6F4453E-F8BB-4175-BED8-3A4C052F5686}" srcOrd="0" destOrd="0" presId="urn:microsoft.com/office/officeart/2018/2/layout/IconLabelDescriptionList"/>
    <dgm:cxn modelId="{846BD46E-BBB4-4DCD-B524-0623CC24352B}" type="presParOf" srcId="{E1EACDCD-FF15-4CAA-92EE-53CA1D344E5B}" destId="{FD1FA235-6DE5-4319-B609-B2BA3EF3F33B}" srcOrd="1" destOrd="0" presId="urn:microsoft.com/office/officeart/2018/2/layout/IconLabelDescriptionList"/>
    <dgm:cxn modelId="{D60FF6E7-8CB3-4411-8BF8-A745B2F8B68A}" type="presParOf" srcId="{E1EACDCD-FF15-4CAA-92EE-53CA1D344E5B}" destId="{EE282D8D-92D0-4EB0-92A0-BBD191FEBE17}" srcOrd="2" destOrd="0" presId="urn:microsoft.com/office/officeart/2018/2/layout/IconLabelDescriptionList"/>
    <dgm:cxn modelId="{F1874D3C-E61E-4BD8-B373-1BCB0E784D9E}" type="presParOf" srcId="{E1EACDCD-FF15-4CAA-92EE-53CA1D344E5B}" destId="{6863C811-9D40-4ADA-BE9C-3BB115E6026D}" srcOrd="3" destOrd="0" presId="urn:microsoft.com/office/officeart/2018/2/layout/IconLabelDescriptionList"/>
    <dgm:cxn modelId="{85A1EE2A-A091-40C5-B681-0FC6242707E4}" type="presParOf" srcId="{E1EACDCD-FF15-4CAA-92EE-53CA1D344E5B}" destId="{E6F1199A-83B6-4516-AD9D-6908D27ADA9A}" srcOrd="4" destOrd="0" presId="urn:microsoft.com/office/officeart/2018/2/layout/IconLabelDescriptionList"/>
    <dgm:cxn modelId="{0F1EF6FA-92AB-44B5-8AFB-43D211665512}" type="presParOf" srcId="{1CF8FC6A-374C-4EE3-9FA3-F4790681584C}" destId="{389015CD-7D57-4D6D-958D-9B9A0043ACB4}" srcOrd="3" destOrd="0" presId="urn:microsoft.com/office/officeart/2018/2/layout/IconLabelDescriptionList"/>
    <dgm:cxn modelId="{FE012A47-0B5F-4E8E-A7F2-E8FE0D84CA29}" type="presParOf" srcId="{1CF8FC6A-374C-4EE3-9FA3-F4790681584C}" destId="{9D011926-A4BE-4F9B-82E1-86C2E5E7DAA9}" srcOrd="4" destOrd="0" presId="urn:microsoft.com/office/officeart/2018/2/layout/IconLabelDescriptionList"/>
    <dgm:cxn modelId="{84E20722-8F24-4D5B-B1EF-090B95B63930}" type="presParOf" srcId="{9D011926-A4BE-4F9B-82E1-86C2E5E7DAA9}" destId="{EA0103A2-BF64-4F64-9B8A-D26DF7B844E1}" srcOrd="0" destOrd="0" presId="urn:microsoft.com/office/officeart/2018/2/layout/IconLabelDescriptionList"/>
    <dgm:cxn modelId="{1F6B3412-7EF6-46EB-B418-A371D88F58B4}" type="presParOf" srcId="{9D011926-A4BE-4F9B-82E1-86C2E5E7DAA9}" destId="{BB066C6D-8076-46E9-BCD1-28CC3519FA96}" srcOrd="1" destOrd="0" presId="urn:microsoft.com/office/officeart/2018/2/layout/IconLabelDescriptionList"/>
    <dgm:cxn modelId="{22EED6AA-2796-4D6C-A3CD-9792A979CB9D}" type="presParOf" srcId="{9D011926-A4BE-4F9B-82E1-86C2E5E7DAA9}" destId="{EB2BB70A-AE83-4544-A333-6403BE4E3C64}" srcOrd="2" destOrd="0" presId="urn:microsoft.com/office/officeart/2018/2/layout/IconLabelDescriptionList"/>
    <dgm:cxn modelId="{06807A38-D5D2-46CD-AE88-5A3A3B981658}" type="presParOf" srcId="{9D011926-A4BE-4F9B-82E1-86C2E5E7DAA9}" destId="{5D934CED-C80A-4454-8898-7D053AA253FE}" srcOrd="3" destOrd="0" presId="urn:microsoft.com/office/officeart/2018/2/layout/IconLabelDescriptionList"/>
    <dgm:cxn modelId="{B02597A9-B48A-41C2-A381-76D4CB2B53AE}" type="presParOf" srcId="{9D011926-A4BE-4F9B-82E1-86C2E5E7DAA9}" destId="{E8FAA2B3-3986-47CB-87FF-E9CD6DC10AAC}" srcOrd="4" destOrd="0" presId="urn:microsoft.com/office/officeart/2018/2/layout/IconLabelDescriptionList"/>
    <dgm:cxn modelId="{F8A2ED3C-BA92-4B09-A80C-6384A761A43C}" type="presParOf" srcId="{1CF8FC6A-374C-4EE3-9FA3-F4790681584C}" destId="{6FE212A3-B7E2-4165-B7A2-A2ABCBDE4BA0}" srcOrd="5" destOrd="0" presId="urn:microsoft.com/office/officeart/2018/2/layout/IconLabelDescriptionList"/>
    <dgm:cxn modelId="{DFE1CE87-4D31-4049-B5FF-99A0C9767265}" type="presParOf" srcId="{1CF8FC6A-374C-4EE3-9FA3-F4790681584C}" destId="{93B8858C-F443-406C-B487-47E15695CD6E}" srcOrd="6" destOrd="0" presId="urn:microsoft.com/office/officeart/2018/2/layout/IconLabelDescriptionList"/>
    <dgm:cxn modelId="{0A883FD9-8AB1-4683-AD21-3C116918E4BE}" type="presParOf" srcId="{93B8858C-F443-406C-B487-47E15695CD6E}" destId="{89A9766D-3615-4C15-BA7F-03C51261B675}" srcOrd="0" destOrd="0" presId="urn:microsoft.com/office/officeart/2018/2/layout/IconLabelDescriptionList"/>
    <dgm:cxn modelId="{782B2CCC-3950-4786-AFCD-6C3CDBCB0132}" type="presParOf" srcId="{93B8858C-F443-406C-B487-47E15695CD6E}" destId="{1694B6F4-0CCB-4CEE-A0EA-97B574212C71}" srcOrd="1" destOrd="0" presId="urn:microsoft.com/office/officeart/2018/2/layout/IconLabelDescriptionList"/>
    <dgm:cxn modelId="{84BC17BB-037B-4618-890D-E455E893481D}" type="presParOf" srcId="{93B8858C-F443-406C-B487-47E15695CD6E}" destId="{DD3F0325-F792-4FFB-B977-5778A5F42236}" srcOrd="2" destOrd="0" presId="urn:microsoft.com/office/officeart/2018/2/layout/IconLabelDescriptionList"/>
    <dgm:cxn modelId="{A5219E2E-55A1-4326-A856-728CD30432D1}" type="presParOf" srcId="{93B8858C-F443-406C-B487-47E15695CD6E}" destId="{B955FF59-D18D-4B14-AC5C-68BEAA966919}" srcOrd="3" destOrd="0" presId="urn:microsoft.com/office/officeart/2018/2/layout/IconLabelDescriptionList"/>
    <dgm:cxn modelId="{4BF01E50-5D14-4EC3-8777-91D60448F035}" type="presParOf" srcId="{93B8858C-F443-406C-B487-47E15695CD6E}" destId="{EB72B062-0C74-4380-856B-6B86885B1F0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467F4A-7CE4-4A37-A5ED-E5CDA8308B1E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3ABF98-F045-4B27-B5EB-CE4E4339BB6C}">
      <dgm:prSet/>
      <dgm:spPr/>
      <dgm:t>
        <a:bodyPr/>
        <a:lstStyle/>
        <a:p>
          <a:r>
            <a:rPr lang="en-US" dirty="0"/>
            <a:t>C://proyecto &gt; git status: </a:t>
          </a:r>
          <a:r>
            <a:rPr lang="en-US" dirty="0" err="1"/>
            <a:t>muestra</a:t>
          </a:r>
          <a:r>
            <a:rPr lang="en-US" dirty="0"/>
            <a:t> </a:t>
          </a:r>
          <a:r>
            <a:rPr lang="en-US" dirty="0" err="1"/>
            <a:t>en</a:t>
          </a:r>
          <a:r>
            <a:rPr lang="en-US" dirty="0"/>
            <a:t> que </a:t>
          </a:r>
          <a:r>
            <a:rPr lang="en-US" dirty="0" err="1"/>
            <a:t>rama</a:t>
          </a:r>
          <a:r>
            <a:rPr lang="en-US" dirty="0"/>
            <a:t> </a:t>
          </a:r>
          <a:r>
            <a:rPr lang="en-US" dirty="0" err="1"/>
            <a:t>estamos</a:t>
          </a:r>
          <a:r>
            <a:rPr lang="en-US" dirty="0"/>
            <a:t> y que </a:t>
          </a:r>
          <a:r>
            <a:rPr lang="en-US" dirty="0" err="1"/>
            <a:t>cambios</a:t>
          </a:r>
          <a:r>
            <a:rPr lang="en-US" dirty="0"/>
            <a:t> se </a:t>
          </a:r>
          <a:r>
            <a:rPr lang="en-US" dirty="0" err="1"/>
            <a:t>han</a:t>
          </a:r>
          <a:r>
            <a:rPr lang="en-US" dirty="0"/>
            <a:t> </a:t>
          </a:r>
          <a:r>
            <a:rPr lang="en-US" dirty="0" err="1"/>
            <a:t>presentado</a:t>
          </a:r>
          <a:endParaRPr lang="en-US" dirty="0"/>
        </a:p>
      </dgm:t>
    </dgm:pt>
    <dgm:pt modelId="{BA69ABB3-1D50-4031-AFBB-956E035A775D}" type="parTrans" cxnId="{58905CA0-189B-4175-8AA1-9F973E8F6C81}">
      <dgm:prSet/>
      <dgm:spPr/>
      <dgm:t>
        <a:bodyPr/>
        <a:lstStyle/>
        <a:p>
          <a:endParaRPr lang="en-US"/>
        </a:p>
      </dgm:t>
    </dgm:pt>
    <dgm:pt modelId="{5AAF7580-A853-4A4A-BC41-CA7C097EEA08}" type="sibTrans" cxnId="{58905CA0-189B-4175-8AA1-9F973E8F6C81}">
      <dgm:prSet/>
      <dgm:spPr/>
      <dgm:t>
        <a:bodyPr/>
        <a:lstStyle/>
        <a:p>
          <a:endParaRPr lang="en-US"/>
        </a:p>
      </dgm:t>
    </dgm:pt>
    <dgm:pt modelId="{D65D0076-E4EA-477C-9B6F-65362C52B471}">
      <dgm:prSet/>
      <dgm:spPr/>
      <dgm:t>
        <a:bodyPr/>
        <a:lstStyle/>
        <a:p>
          <a:r>
            <a:rPr lang="en-US"/>
            <a:t>- git add index.js= sube el archive con los cambios</a:t>
          </a:r>
        </a:p>
      </dgm:t>
    </dgm:pt>
    <dgm:pt modelId="{CE20E766-0A7E-46DD-A7CC-58C1E0EC7ED6}" type="parTrans" cxnId="{8915B8EF-97A9-4D56-AA54-097F98558EFA}">
      <dgm:prSet/>
      <dgm:spPr/>
      <dgm:t>
        <a:bodyPr/>
        <a:lstStyle/>
        <a:p>
          <a:endParaRPr lang="en-US"/>
        </a:p>
      </dgm:t>
    </dgm:pt>
    <dgm:pt modelId="{EA3CD0F1-23AE-47AB-B20D-0308326E5585}" type="sibTrans" cxnId="{8915B8EF-97A9-4D56-AA54-097F98558EFA}">
      <dgm:prSet/>
      <dgm:spPr/>
      <dgm:t>
        <a:bodyPr/>
        <a:lstStyle/>
        <a:p>
          <a:endParaRPr lang="en-US"/>
        </a:p>
      </dgm:t>
    </dgm:pt>
    <dgm:pt modelId="{02CA4494-3C5F-47BE-A53E-270E56091017}">
      <dgm:prSet/>
      <dgm:spPr/>
      <dgm:t>
        <a:bodyPr/>
        <a:lstStyle/>
        <a:p>
          <a:r>
            <a:rPr lang="en-US"/>
            <a:t>- git add . = sube todos los archivos con cambios.</a:t>
          </a:r>
        </a:p>
      </dgm:t>
    </dgm:pt>
    <dgm:pt modelId="{41BFEF4A-763C-4A15-8ED9-2782C6729234}" type="parTrans" cxnId="{A4BF5A97-9267-47D3-9335-A04AA59AD784}">
      <dgm:prSet/>
      <dgm:spPr/>
      <dgm:t>
        <a:bodyPr/>
        <a:lstStyle/>
        <a:p>
          <a:endParaRPr lang="en-US"/>
        </a:p>
      </dgm:t>
    </dgm:pt>
    <dgm:pt modelId="{743BAF27-06F1-4D47-A1BC-CE68D17C120D}" type="sibTrans" cxnId="{A4BF5A97-9267-47D3-9335-A04AA59AD784}">
      <dgm:prSet/>
      <dgm:spPr/>
      <dgm:t>
        <a:bodyPr/>
        <a:lstStyle/>
        <a:p>
          <a:endParaRPr lang="en-US"/>
        </a:p>
      </dgm:t>
    </dgm:pt>
    <dgm:pt modelId="{3C10EB41-6FC2-4A13-9055-BB057B3368DB}">
      <dgm:prSet/>
      <dgm:spPr/>
      <dgm:t>
        <a:bodyPr/>
        <a:lstStyle/>
        <a:p>
          <a:r>
            <a:rPr lang="en-US"/>
            <a:t>- git commit –m “mensaje” = paso el archivo del area de trabajo a mi repositorio local con un mensaje. </a:t>
          </a:r>
        </a:p>
      </dgm:t>
    </dgm:pt>
    <dgm:pt modelId="{0B5EEEAD-E2FE-471C-891C-4E99A46CF8C2}" type="parTrans" cxnId="{E4820008-BC76-446E-B0E8-5B725426DC0B}">
      <dgm:prSet/>
      <dgm:spPr/>
      <dgm:t>
        <a:bodyPr/>
        <a:lstStyle/>
        <a:p>
          <a:endParaRPr lang="en-US"/>
        </a:p>
      </dgm:t>
    </dgm:pt>
    <dgm:pt modelId="{FBA81DC6-63F3-4FF9-9F25-77359E93240E}" type="sibTrans" cxnId="{E4820008-BC76-446E-B0E8-5B725426DC0B}">
      <dgm:prSet/>
      <dgm:spPr/>
      <dgm:t>
        <a:bodyPr/>
        <a:lstStyle/>
        <a:p>
          <a:endParaRPr lang="en-US"/>
        </a:p>
      </dgm:t>
    </dgm:pt>
    <dgm:pt modelId="{1936DE13-1F55-4990-94F7-DE14AB485C4B}">
      <dgm:prSet/>
      <dgm:spPr/>
      <dgm:t>
        <a:bodyPr/>
        <a:lstStyle/>
        <a:p>
          <a:r>
            <a:rPr lang="en-US" b="1"/>
            <a:t>Mensaje del commit</a:t>
          </a:r>
          <a:endParaRPr lang="en-US"/>
        </a:p>
      </dgm:t>
    </dgm:pt>
    <dgm:pt modelId="{16B87461-6B09-4505-9A7A-DA66B8052587}" type="parTrans" cxnId="{C79C504E-C465-4915-BA4F-4D2C370DEB8A}">
      <dgm:prSet/>
      <dgm:spPr/>
      <dgm:t>
        <a:bodyPr/>
        <a:lstStyle/>
        <a:p>
          <a:endParaRPr lang="en-US"/>
        </a:p>
      </dgm:t>
    </dgm:pt>
    <dgm:pt modelId="{F5EE6015-A822-409D-B4E8-D701910D5D0B}" type="sibTrans" cxnId="{C79C504E-C465-4915-BA4F-4D2C370DEB8A}">
      <dgm:prSet/>
      <dgm:spPr/>
      <dgm:t>
        <a:bodyPr/>
        <a:lstStyle/>
        <a:p>
          <a:endParaRPr lang="en-US"/>
        </a:p>
      </dgm:t>
    </dgm:pt>
    <dgm:pt modelId="{0143B578-A97A-4B40-B0C5-8DAC32D98A3F}">
      <dgm:prSet/>
      <dgm:spPr/>
      <dgm:t>
        <a:bodyPr/>
        <a:lstStyle/>
        <a:p>
          <a:r>
            <a:rPr lang="en-US"/>
            <a:t>Que ayude a comprender lo que hemos hecho.</a:t>
          </a:r>
        </a:p>
      </dgm:t>
    </dgm:pt>
    <dgm:pt modelId="{89CAD64B-0174-472F-9DD6-C9C6A41193A3}" type="parTrans" cxnId="{D5BB60CF-CD22-432F-BA88-2D6644CA01AE}">
      <dgm:prSet/>
      <dgm:spPr/>
      <dgm:t>
        <a:bodyPr/>
        <a:lstStyle/>
        <a:p>
          <a:endParaRPr lang="en-US"/>
        </a:p>
      </dgm:t>
    </dgm:pt>
    <dgm:pt modelId="{00609E90-ABA2-45BD-841E-8DCDD27EED1B}" type="sibTrans" cxnId="{D5BB60CF-CD22-432F-BA88-2D6644CA01AE}">
      <dgm:prSet/>
      <dgm:spPr/>
      <dgm:t>
        <a:bodyPr/>
        <a:lstStyle/>
        <a:p>
          <a:endParaRPr lang="en-US"/>
        </a:p>
      </dgm:t>
    </dgm:pt>
    <dgm:pt modelId="{2F4932A1-1DFA-4874-B9BA-3473B97AC58D}">
      <dgm:prSet/>
      <dgm:spPr/>
      <dgm:t>
        <a:bodyPr/>
        <a:lstStyle/>
        <a:p>
          <a:r>
            <a:rPr lang="en-US"/>
            <a:t>Solo los cambios de una tarea</a:t>
          </a:r>
        </a:p>
      </dgm:t>
    </dgm:pt>
    <dgm:pt modelId="{E6DC96C2-0DD1-4182-BEEB-647555AC986E}" type="parTrans" cxnId="{F4D17B6A-3612-42FE-B5DA-60704561CB79}">
      <dgm:prSet/>
      <dgm:spPr/>
      <dgm:t>
        <a:bodyPr/>
        <a:lstStyle/>
        <a:p>
          <a:endParaRPr lang="en-US"/>
        </a:p>
      </dgm:t>
    </dgm:pt>
    <dgm:pt modelId="{8BD7514A-5EC9-4E48-ADEE-81A2D9397738}" type="sibTrans" cxnId="{F4D17B6A-3612-42FE-B5DA-60704561CB79}">
      <dgm:prSet/>
      <dgm:spPr/>
      <dgm:t>
        <a:bodyPr/>
        <a:lstStyle/>
        <a:p>
          <a:endParaRPr lang="en-US"/>
        </a:p>
      </dgm:t>
    </dgm:pt>
    <dgm:pt modelId="{A54593BC-9781-461F-88BA-FEB51517ED9B}">
      <dgm:prSet/>
      <dgm:spPr/>
      <dgm:t>
        <a:bodyPr/>
        <a:lstStyle/>
        <a:p>
          <a:r>
            <a:rPr lang="en-US"/>
            <a:t>No se puede ejecutar un commit sin un mensaje</a:t>
          </a:r>
        </a:p>
      </dgm:t>
    </dgm:pt>
    <dgm:pt modelId="{17D61292-3AF8-4C4D-8209-BA888347FD0B}" type="parTrans" cxnId="{1AC0CD31-A9E2-4557-9A46-B1EE2009E787}">
      <dgm:prSet/>
      <dgm:spPr/>
      <dgm:t>
        <a:bodyPr/>
        <a:lstStyle/>
        <a:p>
          <a:endParaRPr lang="en-US"/>
        </a:p>
      </dgm:t>
    </dgm:pt>
    <dgm:pt modelId="{E979A46C-1FBB-43BF-8506-7F6E2861F731}" type="sibTrans" cxnId="{1AC0CD31-A9E2-4557-9A46-B1EE2009E787}">
      <dgm:prSet/>
      <dgm:spPr/>
      <dgm:t>
        <a:bodyPr/>
        <a:lstStyle/>
        <a:p>
          <a:endParaRPr lang="en-US"/>
        </a:p>
      </dgm:t>
    </dgm:pt>
    <dgm:pt modelId="{4D84C75D-F6B9-44A6-8A5D-15B56B518FDD}">
      <dgm:prSet/>
      <dgm:spPr/>
      <dgm:t>
        <a:bodyPr/>
        <a:lstStyle/>
        <a:p>
          <a:r>
            <a:rPr lang="en-US" b="1"/>
            <a:t>Eliminando ramas </a:t>
          </a:r>
          <a:endParaRPr lang="en-US"/>
        </a:p>
      </dgm:t>
    </dgm:pt>
    <dgm:pt modelId="{C4074948-2379-4045-923A-597EECEC22DE}" type="parTrans" cxnId="{67BEFDAD-7E48-407E-AD90-905A0E821045}">
      <dgm:prSet/>
      <dgm:spPr/>
      <dgm:t>
        <a:bodyPr/>
        <a:lstStyle/>
        <a:p>
          <a:endParaRPr lang="en-US"/>
        </a:p>
      </dgm:t>
    </dgm:pt>
    <dgm:pt modelId="{1AF720AA-7F10-4251-8C93-F47897FA9DD8}" type="sibTrans" cxnId="{67BEFDAD-7E48-407E-AD90-905A0E821045}">
      <dgm:prSet/>
      <dgm:spPr/>
      <dgm:t>
        <a:bodyPr/>
        <a:lstStyle/>
        <a:p>
          <a:endParaRPr lang="en-US"/>
        </a:p>
      </dgm:t>
    </dgm:pt>
    <dgm:pt modelId="{3EFC9996-2F5B-4B89-83CF-834122AC7004}">
      <dgm:prSet/>
      <dgm:spPr/>
      <dgm:t>
        <a:bodyPr/>
        <a:lstStyle/>
        <a:p>
          <a:r>
            <a:rPr lang="en-US"/>
            <a:t>git branch -d rama1 -&gt; elimina la rama rama1</a:t>
          </a:r>
        </a:p>
      </dgm:t>
    </dgm:pt>
    <dgm:pt modelId="{81F88A8C-D3EB-4FA4-A2FE-705C310EF89D}" type="parTrans" cxnId="{93F3C3BD-D062-439E-B5E3-0A4F58DCAF89}">
      <dgm:prSet/>
      <dgm:spPr/>
      <dgm:t>
        <a:bodyPr/>
        <a:lstStyle/>
        <a:p>
          <a:endParaRPr lang="en-US"/>
        </a:p>
      </dgm:t>
    </dgm:pt>
    <dgm:pt modelId="{8EBD23EA-C374-42D3-8912-FC42B01BBFE4}" type="sibTrans" cxnId="{93F3C3BD-D062-439E-B5E3-0A4F58DCAF89}">
      <dgm:prSet/>
      <dgm:spPr/>
      <dgm:t>
        <a:bodyPr/>
        <a:lstStyle/>
        <a:p>
          <a:endParaRPr lang="en-US"/>
        </a:p>
      </dgm:t>
    </dgm:pt>
    <dgm:pt modelId="{D33C5A33-C937-49B9-A99E-017CCC1DD229}">
      <dgm:prSet/>
      <dgm:spPr/>
      <dgm:t>
        <a:bodyPr/>
        <a:lstStyle/>
        <a:p>
          <a:r>
            <a:rPr lang="en-US" dirty="0"/>
            <a:t>git branch -d rama1 rama2 rama3 -&gt; </a:t>
          </a:r>
          <a:r>
            <a:rPr lang="en-US" dirty="0" err="1"/>
            <a:t>puedo</a:t>
          </a:r>
          <a:r>
            <a:rPr lang="en-US" dirty="0"/>
            <a:t> </a:t>
          </a:r>
          <a:r>
            <a:rPr lang="en-US" dirty="0" err="1"/>
            <a:t>eliminar</a:t>
          </a:r>
          <a:r>
            <a:rPr lang="en-US" dirty="0"/>
            <a:t> </a:t>
          </a:r>
          <a:r>
            <a:rPr lang="en-US" dirty="0" err="1"/>
            <a:t>varias</a:t>
          </a:r>
          <a:r>
            <a:rPr lang="en-US" dirty="0"/>
            <a:t> </a:t>
          </a:r>
          <a:r>
            <a:rPr lang="en-US" dirty="0" err="1"/>
            <a:t>ramas</a:t>
          </a:r>
          <a:r>
            <a:rPr lang="en-US" dirty="0"/>
            <a:t> a la </a:t>
          </a:r>
          <a:r>
            <a:rPr lang="en-US" dirty="0" err="1"/>
            <a:t>vez</a:t>
          </a:r>
          <a:r>
            <a:rPr lang="en-US" dirty="0"/>
            <a:t>.</a:t>
          </a:r>
        </a:p>
      </dgm:t>
    </dgm:pt>
    <dgm:pt modelId="{C088A884-4233-4C91-B78C-960E4099C5D7}" type="parTrans" cxnId="{C68559A8-620C-4D3F-934C-35659F872C59}">
      <dgm:prSet/>
      <dgm:spPr/>
      <dgm:t>
        <a:bodyPr/>
        <a:lstStyle/>
        <a:p>
          <a:endParaRPr lang="en-US"/>
        </a:p>
      </dgm:t>
    </dgm:pt>
    <dgm:pt modelId="{37F31B7F-0434-482F-BC04-2E1C4739A409}" type="sibTrans" cxnId="{C68559A8-620C-4D3F-934C-35659F872C59}">
      <dgm:prSet/>
      <dgm:spPr/>
      <dgm:t>
        <a:bodyPr/>
        <a:lstStyle/>
        <a:p>
          <a:endParaRPr lang="en-US"/>
        </a:p>
      </dgm:t>
    </dgm:pt>
    <dgm:pt modelId="{B7D7CBD6-9AC9-4C72-9C1B-10F79B32EC84}" type="pres">
      <dgm:prSet presAssocID="{EB467F4A-7CE4-4A37-A5ED-E5CDA8308B1E}" presName="diagram" presStyleCnt="0">
        <dgm:presLayoutVars>
          <dgm:dir/>
          <dgm:resizeHandles val="exact"/>
        </dgm:presLayoutVars>
      </dgm:prSet>
      <dgm:spPr/>
    </dgm:pt>
    <dgm:pt modelId="{CA975C61-A5E7-45FA-8932-4E8A201FAD19}" type="pres">
      <dgm:prSet presAssocID="{0E3ABF98-F045-4B27-B5EB-CE4E4339BB6C}" presName="node" presStyleLbl="node1" presStyleIdx="0" presStyleCnt="11">
        <dgm:presLayoutVars>
          <dgm:bulletEnabled val="1"/>
        </dgm:presLayoutVars>
      </dgm:prSet>
      <dgm:spPr/>
    </dgm:pt>
    <dgm:pt modelId="{5372EC3A-99DA-4439-B44B-AB487D1D1340}" type="pres">
      <dgm:prSet presAssocID="{5AAF7580-A853-4A4A-BC41-CA7C097EEA08}" presName="sibTrans" presStyleCnt="0"/>
      <dgm:spPr/>
    </dgm:pt>
    <dgm:pt modelId="{C0DCEEEC-AAE9-45FA-956E-74CC53D3DB3E}" type="pres">
      <dgm:prSet presAssocID="{D65D0076-E4EA-477C-9B6F-65362C52B471}" presName="node" presStyleLbl="node1" presStyleIdx="1" presStyleCnt="11">
        <dgm:presLayoutVars>
          <dgm:bulletEnabled val="1"/>
        </dgm:presLayoutVars>
      </dgm:prSet>
      <dgm:spPr/>
    </dgm:pt>
    <dgm:pt modelId="{90A34874-44A8-46F2-BDA5-50D12B23A8F3}" type="pres">
      <dgm:prSet presAssocID="{EA3CD0F1-23AE-47AB-B20D-0308326E5585}" presName="sibTrans" presStyleCnt="0"/>
      <dgm:spPr/>
    </dgm:pt>
    <dgm:pt modelId="{72F3BCCE-F2F0-4CA7-97D8-08C03F357B5D}" type="pres">
      <dgm:prSet presAssocID="{02CA4494-3C5F-47BE-A53E-270E56091017}" presName="node" presStyleLbl="node1" presStyleIdx="2" presStyleCnt="11">
        <dgm:presLayoutVars>
          <dgm:bulletEnabled val="1"/>
        </dgm:presLayoutVars>
      </dgm:prSet>
      <dgm:spPr/>
    </dgm:pt>
    <dgm:pt modelId="{A0F2A921-FA5F-4C69-BFC8-1C003B2E0691}" type="pres">
      <dgm:prSet presAssocID="{743BAF27-06F1-4D47-A1BC-CE68D17C120D}" presName="sibTrans" presStyleCnt="0"/>
      <dgm:spPr/>
    </dgm:pt>
    <dgm:pt modelId="{8926A4F2-E967-4186-985A-54882D1E9F0D}" type="pres">
      <dgm:prSet presAssocID="{3C10EB41-6FC2-4A13-9055-BB057B3368DB}" presName="node" presStyleLbl="node1" presStyleIdx="3" presStyleCnt="11">
        <dgm:presLayoutVars>
          <dgm:bulletEnabled val="1"/>
        </dgm:presLayoutVars>
      </dgm:prSet>
      <dgm:spPr/>
    </dgm:pt>
    <dgm:pt modelId="{9D2DBCDC-CD9D-48F6-9C5E-7283CECB8052}" type="pres">
      <dgm:prSet presAssocID="{FBA81DC6-63F3-4FF9-9F25-77359E93240E}" presName="sibTrans" presStyleCnt="0"/>
      <dgm:spPr/>
    </dgm:pt>
    <dgm:pt modelId="{E86C1F87-FFE6-4310-94FC-C0D6D7995DFF}" type="pres">
      <dgm:prSet presAssocID="{1936DE13-1F55-4990-94F7-DE14AB485C4B}" presName="node" presStyleLbl="node1" presStyleIdx="4" presStyleCnt="11">
        <dgm:presLayoutVars>
          <dgm:bulletEnabled val="1"/>
        </dgm:presLayoutVars>
      </dgm:prSet>
      <dgm:spPr/>
    </dgm:pt>
    <dgm:pt modelId="{F775B4B3-A3DA-4A2A-A516-13E76705ECC5}" type="pres">
      <dgm:prSet presAssocID="{F5EE6015-A822-409D-B4E8-D701910D5D0B}" presName="sibTrans" presStyleCnt="0"/>
      <dgm:spPr/>
    </dgm:pt>
    <dgm:pt modelId="{A725C033-4C90-4010-8A81-4E186B9C1FB1}" type="pres">
      <dgm:prSet presAssocID="{0143B578-A97A-4B40-B0C5-8DAC32D98A3F}" presName="node" presStyleLbl="node1" presStyleIdx="5" presStyleCnt="11">
        <dgm:presLayoutVars>
          <dgm:bulletEnabled val="1"/>
        </dgm:presLayoutVars>
      </dgm:prSet>
      <dgm:spPr/>
    </dgm:pt>
    <dgm:pt modelId="{F1E3DD74-7195-47B1-8295-44EE0DE09D8C}" type="pres">
      <dgm:prSet presAssocID="{00609E90-ABA2-45BD-841E-8DCDD27EED1B}" presName="sibTrans" presStyleCnt="0"/>
      <dgm:spPr/>
    </dgm:pt>
    <dgm:pt modelId="{C4F06026-FA34-4ABB-8F11-0103ACC86E4D}" type="pres">
      <dgm:prSet presAssocID="{2F4932A1-1DFA-4874-B9BA-3473B97AC58D}" presName="node" presStyleLbl="node1" presStyleIdx="6" presStyleCnt="11">
        <dgm:presLayoutVars>
          <dgm:bulletEnabled val="1"/>
        </dgm:presLayoutVars>
      </dgm:prSet>
      <dgm:spPr/>
    </dgm:pt>
    <dgm:pt modelId="{B04AE951-59F2-4B49-9E25-B6D9CF64BF5E}" type="pres">
      <dgm:prSet presAssocID="{8BD7514A-5EC9-4E48-ADEE-81A2D9397738}" presName="sibTrans" presStyleCnt="0"/>
      <dgm:spPr/>
    </dgm:pt>
    <dgm:pt modelId="{F4DE29F2-22A2-4321-BEFD-31171F58FA0C}" type="pres">
      <dgm:prSet presAssocID="{A54593BC-9781-461F-88BA-FEB51517ED9B}" presName="node" presStyleLbl="node1" presStyleIdx="7" presStyleCnt="11">
        <dgm:presLayoutVars>
          <dgm:bulletEnabled val="1"/>
        </dgm:presLayoutVars>
      </dgm:prSet>
      <dgm:spPr/>
    </dgm:pt>
    <dgm:pt modelId="{64902DF1-C1AC-49D7-B1D1-85FEF4EE1EF6}" type="pres">
      <dgm:prSet presAssocID="{E979A46C-1FBB-43BF-8506-7F6E2861F731}" presName="sibTrans" presStyleCnt="0"/>
      <dgm:spPr/>
    </dgm:pt>
    <dgm:pt modelId="{F55BFAA7-DFAC-4B6F-A399-455EECE858E2}" type="pres">
      <dgm:prSet presAssocID="{4D84C75D-F6B9-44A6-8A5D-15B56B518FDD}" presName="node" presStyleLbl="node1" presStyleIdx="8" presStyleCnt="11" custScaleX="102838" custLinFactNeighborX="-4380" custLinFactNeighborY="-826">
        <dgm:presLayoutVars>
          <dgm:bulletEnabled val="1"/>
        </dgm:presLayoutVars>
      </dgm:prSet>
      <dgm:spPr/>
    </dgm:pt>
    <dgm:pt modelId="{10057358-D6FB-48FB-AF05-45CDE9680097}" type="pres">
      <dgm:prSet presAssocID="{1AF720AA-7F10-4251-8C93-F47897FA9DD8}" presName="sibTrans" presStyleCnt="0"/>
      <dgm:spPr/>
    </dgm:pt>
    <dgm:pt modelId="{D72DA4EB-309B-4C79-AE6D-38D6AD00EC9F}" type="pres">
      <dgm:prSet presAssocID="{3EFC9996-2F5B-4B89-83CF-834122AC7004}" presName="node" presStyleLbl="node1" presStyleIdx="9" presStyleCnt="11">
        <dgm:presLayoutVars>
          <dgm:bulletEnabled val="1"/>
        </dgm:presLayoutVars>
      </dgm:prSet>
      <dgm:spPr/>
    </dgm:pt>
    <dgm:pt modelId="{D36E4CC2-079C-4B06-ADA1-442DB7C75705}" type="pres">
      <dgm:prSet presAssocID="{8EBD23EA-C374-42D3-8912-FC42B01BBFE4}" presName="sibTrans" presStyleCnt="0"/>
      <dgm:spPr/>
    </dgm:pt>
    <dgm:pt modelId="{9165352B-5B52-44AB-8B49-D31EC37A7F1E}" type="pres">
      <dgm:prSet presAssocID="{D33C5A33-C937-49B9-A99E-017CCC1DD229}" presName="node" presStyleLbl="node1" presStyleIdx="10" presStyleCnt="11" custScaleX="193971">
        <dgm:presLayoutVars>
          <dgm:bulletEnabled val="1"/>
        </dgm:presLayoutVars>
      </dgm:prSet>
      <dgm:spPr/>
    </dgm:pt>
  </dgm:ptLst>
  <dgm:cxnLst>
    <dgm:cxn modelId="{E4820008-BC76-446E-B0E8-5B725426DC0B}" srcId="{EB467F4A-7CE4-4A37-A5ED-E5CDA8308B1E}" destId="{3C10EB41-6FC2-4A13-9055-BB057B3368DB}" srcOrd="3" destOrd="0" parTransId="{0B5EEEAD-E2FE-471C-891C-4E99A46CF8C2}" sibTransId="{FBA81DC6-63F3-4FF9-9F25-77359E93240E}"/>
    <dgm:cxn modelId="{0AA5050E-9E21-4C60-8216-52EF4019EEEB}" type="presOf" srcId="{EB467F4A-7CE4-4A37-A5ED-E5CDA8308B1E}" destId="{B7D7CBD6-9AC9-4C72-9C1B-10F79B32EC84}" srcOrd="0" destOrd="0" presId="urn:microsoft.com/office/officeart/2005/8/layout/default"/>
    <dgm:cxn modelId="{92220918-0F37-442C-928D-9F5C3D7EFA0E}" type="presOf" srcId="{D33C5A33-C937-49B9-A99E-017CCC1DD229}" destId="{9165352B-5B52-44AB-8B49-D31EC37A7F1E}" srcOrd="0" destOrd="0" presId="urn:microsoft.com/office/officeart/2005/8/layout/default"/>
    <dgm:cxn modelId="{1AC0CD31-A9E2-4557-9A46-B1EE2009E787}" srcId="{EB467F4A-7CE4-4A37-A5ED-E5CDA8308B1E}" destId="{A54593BC-9781-461F-88BA-FEB51517ED9B}" srcOrd="7" destOrd="0" parTransId="{17D61292-3AF8-4C4D-8209-BA888347FD0B}" sibTransId="{E979A46C-1FBB-43BF-8506-7F6E2861F731}"/>
    <dgm:cxn modelId="{8617F640-F0FC-4022-9CF8-CC4787F5D0EF}" type="presOf" srcId="{1936DE13-1F55-4990-94F7-DE14AB485C4B}" destId="{E86C1F87-FFE6-4310-94FC-C0D6D7995DFF}" srcOrd="0" destOrd="0" presId="urn:microsoft.com/office/officeart/2005/8/layout/default"/>
    <dgm:cxn modelId="{256C7E5E-E4F2-4F91-993C-BEC7AA544236}" type="presOf" srcId="{4D84C75D-F6B9-44A6-8A5D-15B56B518FDD}" destId="{F55BFAA7-DFAC-4B6F-A399-455EECE858E2}" srcOrd="0" destOrd="0" presId="urn:microsoft.com/office/officeart/2005/8/layout/default"/>
    <dgm:cxn modelId="{CDCDB566-C160-40A0-95D0-6F38A5839EB8}" type="presOf" srcId="{2F4932A1-1DFA-4874-B9BA-3473B97AC58D}" destId="{C4F06026-FA34-4ABB-8F11-0103ACC86E4D}" srcOrd="0" destOrd="0" presId="urn:microsoft.com/office/officeart/2005/8/layout/default"/>
    <dgm:cxn modelId="{F4D17B6A-3612-42FE-B5DA-60704561CB79}" srcId="{EB467F4A-7CE4-4A37-A5ED-E5CDA8308B1E}" destId="{2F4932A1-1DFA-4874-B9BA-3473B97AC58D}" srcOrd="6" destOrd="0" parTransId="{E6DC96C2-0DD1-4182-BEEB-647555AC986E}" sibTransId="{8BD7514A-5EC9-4E48-ADEE-81A2D9397738}"/>
    <dgm:cxn modelId="{C79C504E-C465-4915-BA4F-4D2C370DEB8A}" srcId="{EB467F4A-7CE4-4A37-A5ED-E5CDA8308B1E}" destId="{1936DE13-1F55-4990-94F7-DE14AB485C4B}" srcOrd="4" destOrd="0" parTransId="{16B87461-6B09-4505-9A7A-DA66B8052587}" sibTransId="{F5EE6015-A822-409D-B4E8-D701910D5D0B}"/>
    <dgm:cxn modelId="{91966672-D819-408D-9187-A00309C30FE5}" type="presOf" srcId="{A54593BC-9781-461F-88BA-FEB51517ED9B}" destId="{F4DE29F2-22A2-4321-BEFD-31171F58FA0C}" srcOrd="0" destOrd="0" presId="urn:microsoft.com/office/officeart/2005/8/layout/default"/>
    <dgm:cxn modelId="{781E3A7D-5DC1-44F8-A961-C525CDEAF101}" type="presOf" srcId="{0143B578-A97A-4B40-B0C5-8DAC32D98A3F}" destId="{A725C033-4C90-4010-8A81-4E186B9C1FB1}" srcOrd="0" destOrd="0" presId="urn:microsoft.com/office/officeart/2005/8/layout/default"/>
    <dgm:cxn modelId="{A4BF5A97-9267-47D3-9335-A04AA59AD784}" srcId="{EB467F4A-7CE4-4A37-A5ED-E5CDA8308B1E}" destId="{02CA4494-3C5F-47BE-A53E-270E56091017}" srcOrd="2" destOrd="0" parTransId="{41BFEF4A-763C-4A15-8ED9-2782C6729234}" sibTransId="{743BAF27-06F1-4D47-A1BC-CE68D17C120D}"/>
    <dgm:cxn modelId="{0024669E-7374-4B19-B2D9-50C3FCD1AFEC}" type="presOf" srcId="{02CA4494-3C5F-47BE-A53E-270E56091017}" destId="{72F3BCCE-F2F0-4CA7-97D8-08C03F357B5D}" srcOrd="0" destOrd="0" presId="urn:microsoft.com/office/officeart/2005/8/layout/default"/>
    <dgm:cxn modelId="{58905CA0-189B-4175-8AA1-9F973E8F6C81}" srcId="{EB467F4A-7CE4-4A37-A5ED-E5CDA8308B1E}" destId="{0E3ABF98-F045-4B27-B5EB-CE4E4339BB6C}" srcOrd="0" destOrd="0" parTransId="{BA69ABB3-1D50-4031-AFBB-956E035A775D}" sibTransId="{5AAF7580-A853-4A4A-BC41-CA7C097EEA08}"/>
    <dgm:cxn modelId="{C68559A8-620C-4D3F-934C-35659F872C59}" srcId="{EB467F4A-7CE4-4A37-A5ED-E5CDA8308B1E}" destId="{D33C5A33-C937-49B9-A99E-017CCC1DD229}" srcOrd="10" destOrd="0" parTransId="{C088A884-4233-4C91-B78C-960E4099C5D7}" sibTransId="{37F31B7F-0434-482F-BC04-2E1C4739A409}"/>
    <dgm:cxn modelId="{67BEFDAD-7E48-407E-AD90-905A0E821045}" srcId="{EB467F4A-7CE4-4A37-A5ED-E5CDA8308B1E}" destId="{4D84C75D-F6B9-44A6-8A5D-15B56B518FDD}" srcOrd="8" destOrd="0" parTransId="{C4074948-2379-4045-923A-597EECEC22DE}" sibTransId="{1AF720AA-7F10-4251-8C93-F47897FA9DD8}"/>
    <dgm:cxn modelId="{65C8D9B0-779B-4D38-8E4B-9645F9F1C637}" type="presOf" srcId="{0E3ABF98-F045-4B27-B5EB-CE4E4339BB6C}" destId="{CA975C61-A5E7-45FA-8932-4E8A201FAD19}" srcOrd="0" destOrd="0" presId="urn:microsoft.com/office/officeart/2005/8/layout/default"/>
    <dgm:cxn modelId="{52820DB1-E32B-4C29-A055-77693512684E}" type="presOf" srcId="{3EFC9996-2F5B-4B89-83CF-834122AC7004}" destId="{D72DA4EB-309B-4C79-AE6D-38D6AD00EC9F}" srcOrd="0" destOrd="0" presId="urn:microsoft.com/office/officeart/2005/8/layout/default"/>
    <dgm:cxn modelId="{93F3C3BD-D062-439E-B5E3-0A4F58DCAF89}" srcId="{EB467F4A-7CE4-4A37-A5ED-E5CDA8308B1E}" destId="{3EFC9996-2F5B-4B89-83CF-834122AC7004}" srcOrd="9" destOrd="0" parTransId="{81F88A8C-D3EB-4FA4-A2FE-705C310EF89D}" sibTransId="{8EBD23EA-C374-42D3-8912-FC42B01BBFE4}"/>
    <dgm:cxn modelId="{D5BB60CF-CD22-432F-BA88-2D6644CA01AE}" srcId="{EB467F4A-7CE4-4A37-A5ED-E5CDA8308B1E}" destId="{0143B578-A97A-4B40-B0C5-8DAC32D98A3F}" srcOrd="5" destOrd="0" parTransId="{89CAD64B-0174-472F-9DD6-C9C6A41193A3}" sibTransId="{00609E90-ABA2-45BD-841E-8DCDD27EED1B}"/>
    <dgm:cxn modelId="{8915B8EF-97A9-4D56-AA54-097F98558EFA}" srcId="{EB467F4A-7CE4-4A37-A5ED-E5CDA8308B1E}" destId="{D65D0076-E4EA-477C-9B6F-65362C52B471}" srcOrd="1" destOrd="0" parTransId="{CE20E766-0A7E-46DD-A7CC-58C1E0EC7ED6}" sibTransId="{EA3CD0F1-23AE-47AB-B20D-0308326E5585}"/>
    <dgm:cxn modelId="{82143FF0-4457-4DFF-A836-BDC42C40514D}" type="presOf" srcId="{3C10EB41-6FC2-4A13-9055-BB057B3368DB}" destId="{8926A4F2-E967-4186-985A-54882D1E9F0D}" srcOrd="0" destOrd="0" presId="urn:microsoft.com/office/officeart/2005/8/layout/default"/>
    <dgm:cxn modelId="{B20CB7F6-65B5-4F80-84C5-7FB473594D09}" type="presOf" srcId="{D65D0076-E4EA-477C-9B6F-65362C52B471}" destId="{C0DCEEEC-AAE9-45FA-956E-74CC53D3DB3E}" srcOrd="0" destOrd="0" presId="urn:microsoft.com/office/officeart/2005/8/layout/default"/>
    <dgm:cxn modelId="{EA26ACB9-8473-48BC-AAE0-1E3CE653D342}" type="presParOf" srcId="{B7D7CBD6-9AC9-4C72-9C1B-10F79B32EC84}" destId="{CA975C61-A5E7-45FA-8932-4E8A201FAD19}" srcOrd="0" destOrd="0" presId="urn:microsoft.com/office/officeart/2005/8/layout/default"/>
    <dgm:cxn modelId="{36647157-9FA6-4BF5-B3C3-318EFB06DA59}" type="presParOf" srcId="{B7D7CBD6-9AC9-4C72-9C1B-10F79B32EC84}" destId="{5372EC3A-99DA-4439-B44B-AB487D1D1340}" srcOrd="1" destOrd="0" presId="urn:microsoft.com/office/officeart/2005/8/layout/default"/>
    <dgm:cxn modelId="{23CDDE67-F147-41FB-AE2F-35BFAC78C67B}" type="presParOf" srcId="{B7D7CBD6-9AC9-4C72-9C1B-10F79B32EC84}" destId="{C0DCEEEC-AAE9-45FA-956E-74CC53D3DB3E}" srcOrd="2" destOrd="0" presId="urn:microsoft.com/office/officeart/2005/8/layout/default"/>
    <dgm:cxn modelId="{2DC735EB-FAD5-403C-BCFD-5DA6FC48F4F7}" type="presParOf" srcId="{B7D7CBD6-9AC9-4C72-9C1B-10F79B32EC84}" destId="{90A34874-44A8-46F2-BDA5-50D12B23A8F3}" srcOrd="3" destOrd="0" presId="urn:microsoft.com/office/officeart/2005/8/layout/default"/>
    <dgm:cxn modelId="{31094A8F-242B-4CC3-8527-285211D73689}" type="presParOf" srcId="{B7D7CBD6-9AC9-4C72-9C1B-10F79B32EC84}" destId="{72F3BCCE-F2F0-4CA7-97D8-08C03F357B5D}" srcOrd="4" destOrd="0" presId="urn:microsoft.com/office/officeart/2005/8/layout/default"/>
    <dgm:cxn modelId="{DD863040-FEA7-47B2-9731-B58925B341F4}" type="presParOf" srcId="{B7D7CBD6-9AC9-4C72-9C1B-10F79B32EC84}" destId="{A0F2A921-FA5F-4C69-BFC8-1C003B2E0691}" srcOrd="5" destOrd="0" presId="urn:microsoft.com/office/officeart/2005/8/layout/default"/>
    <dgm:cxn modelId="{65DC2D06-55BD-495A-AB48-DADC25DBF3BE}" type="presParOf" srcId="{B7D7CBD6-9AC9-4C72-9C1B-10F79B32EC84}" destId="{8926A4F2-E967-4186-985A-54882D1E9F0D}" srcOrd="6" destOrd="0" presId="urn:microsoft.com/office/officeart/2005/8/layout/default"/>
    <dgm:cxn modelId="{311AB0FC-A67E-4CF5-9398-BA82E0D4D78B}" type="presParOf" srcId="{B7D7CBD6-9AC9-4C72-9C1B-10F79B32EC84}" destId="{9D2DBCDC-CD9D-48F6-9C5E-7283CECB8052}" srcOrd="7" destOrd="0" presId="urn:microsoft.com/office/officeart/2005/8/layout/default"/>
    <dgm:cxn modelId="{8555B324-866E-43BE-AB2E-349F250B4701}" type="presParOf" srcId="{B7D7CBD6-9AC9-4C72-9C1B-10F79B32EC84}" destId="{E86C1F87-FFE6-4310-94FC-C0D6D7995DFF}" srcOrd="8" destOrd="0" presId="urn:microsoft.com/office/officeart/2005/8/layout/default"/>
    <dgm:cxn modelId="{4AC4FE31-6555-42B5-BB2E-6B0B10E141F1}" type="presParOf" srcId="{B7D7CBD6-9AC9-4C72-9C1B-10F79B32EC84}" destId="{F775B4B3-A3DA-4A2A-A516-13E76705ECC5}" srcOrd="9" destOrd="0" presId="urn:microsoft.com/office/officeart/2005/8/layout/default"/>
    <dgm:cxn modelId="{A4441FB1-972F-4D04-B965-96E8622B63C0}" type="presParOf" srcId="{B7D7CBD6-9AC9-4C72-9C1B-10F79B32EC84}" destId="{A725C033-4C90-4010-8A81-4E186B9C1FB1}" srcOrd="10" destOrd="0" presId="urn:microsoft.com/office/officeart/2005/8/layout/default"/>
    <dgm:cxn modelId="{37914311-05FD-4E31-AA9E-3294E7703AD6}" type="presParOf" srcId="{B7D7CBD6-9AC9-4C72-9C1B-10F79B32EC84}" destId="{F1E3DD74-7195-47B1-8295-44EE0DE09D8C}" srcOrd="11" destOrd="0" presId="urn:microsoft.com/office/officeart/2005/8/layout/default"/>
    <dgm:cxn modelId="{2E963458-920B-4EA5-A93C-5F2018355E44}" type="presParOf" srcId="{B7D7CBD6-9AC9-4C72-9C1B-10F79B32EC84}" destId="{C4F06026-FA34-4ABB-8F11-0103ACC86E4D}" srcOrd="12" destOrd="0" presId="urn:microsoft.com/office/officeart/2005/8/layout/default"/>
    <dgm:cxn modelId="{5F90E868-6194-4DB6-8EB1-898A15597F0E}" type="presParOf" srcId="{B7D7CBD6-9AC9-4C72-9C1B-10F79B32EC84}" destId="{B04AE951-59F2-4B49-9E25-B6D9CF64BF5E}" srcOrd="13" destOrd="0" presId="urn:microsoft.com/office/officeart/2005/8/layout/default"/>
    <dgm:cxn modelId="{7AA9A9C3-5A11-4B32-A11A-D19EDEC65247}" type="presParOf" srcId="{B7D7CBD6-9AC9-4C72-9C1B-10F79B32EC84}" destId="{F4DE29F2-22A2-4321-BEFD-31171F58FA0C}" srcOrd="14" destOrd="0" presId="urn:microsoft.com/office/officeart/2005/8/layout/default"/>
    <dgm:cxn modelId="{1D00901C-B647-472D-9BA9-7C7401273074}" type="presParOf" srcId="{B7D7CBD6-9AC9-4C72-9C1B-10F79B32EC84}" destId="{64902DF1-C1AC-49D7-B1D1-85FEF4EE1EF6}" srcOrd="15" destOrd="0" presId="urn:microsoft.com/office/officeart/2005/8/layout/default"/>
    <dgm:cxn modelId="{DC9EC6B9-8806-49B1-BA5B-6DB9DDE94ABA}" type="presParOf" srcId="{B7D7CBD6-9AC9-4C72-9C1B-10F79B32EC84}" destId="{F55BFAA7-DFAC-4B6F-A399-455EECE858E2}" srcOrd="16" destOrd="0" presId="urn:microsoft.com/office/officeart/2005/8/layout/default"/>
    <dgm:cxn modelId="{8321131C-FFE4-4396-B3D4-43E427C8C478}" type="presParOf" srcId="{B7D7CBD6-9AC9-4C72-9C1B-10F79B32EC84}" destId="{10057358-D6FB-48FB-AF05-45CDE9680097}" srcOrd="17" destOrd="0" presId="urn:microsoft.com/office/officeart/2005/8/layout/default"/>
    <dgm:cxn modelId="{490DD88D-B3D3-4C23-842E-849922942C7B}" type="presParOf" srcId="{B7D7CBD6-9AC9-4C72-9C1B-10F79B32EC84}" destId="{D72DA4EB-309B-4C79-AE6D-38D6AD00EC9F}" srcOrd="18" destOrd="0" presId="urn:microsoft.com/office/officeart/2005/8/layout/default"/>
    <dgm:cxn modelId="{25828D22-2801-468B-9742-E51870799CDD}" type="presParOf" srcId="{B7D7CBD6-9AC9-4C72-9C1B-10F79B32EC84}" destId="{D36E4CC2-079C-4B06-ADA1-442DB7C75705}" srcOrd="19" destOrd="0" presId="urn:microsoft.com/office/officeart/2005/8/layout/default"/>
    <dgm:cxn modelId="{0A78CC4F-1BDD-42A8-9977-261799F4ECCA}" type="presParOf" srcId="{B7D7CBD6-9AC9-4C72-9C1B-10F79B32EC84}" destId="{9165352B-5B52-44AB-8B49-D31EC37A7F1E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3067E5-95FE-46AD-AB02-5A7570987FD7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694BC58-7E07-4BD0-AC54-A8D52E307C2F}">
      <dgm:prSet custT="1"/>
      <dgm:spPr/>
      <dgm:t>
        <a:bodyPr/>
        <a:lstStyle/>
        <a:p>
          <a:r>
            <a:rPr lang="es-MX" sz="2000" dirty="0"/>
            <a:t>Comando para fusionar una rama con otra: </a:t>
          </a:r>
          <a:r>
            <a:rPr lang="es-MX" sz="2000" dirty="0" err="1"/>
            <a:t>git</a:t>
          </a:r>
          <a:r>
            <a:rPr lang="es-MX" sz="2000" dirty="0"/>
            <a:t> </a:t>
          </a:r>
          <a:r>
            <a:rPr lang="es-MX" sz="2000" dirty="0" err="1"/>
            <a:t>merge</a:t>
          </a:r>
          <a:endParaRPr lang="en-US" sz="2000" dirty="0"/>
        </a:p>
      </dgm:t>
    </dgm:pt>
    <dgm:pt modelId="{73064DC8-B14B-43EB-9DD7-E1F5CFCFB712}" type="parTrans" cxnId="{39D4058E-FE0F-41A0-B36E-177B6AAFE4D0}">
      <dgm:prSet/>
      <dgm:spPr/>
      <dgm:t>
        <a:bodyPr/>
        <a:lstStyle/>
        <a:p>
          <a:endParaRPr lang="en-US"/>
        </a:p>
      </dgm:t>
    </dgm:pt>
    <dgm:pt modelId="{9C33C196-A9E9-4F2E-B5E8-EE1D16850915}" type="sibTrans" cxnId="{39D4058E-FE0F-41A0-B36E-177B6AAFE4D0}">
      <dgm:prSet/>
      <dgm:spPr/>
      <dgm:t>
        <a:bodyPr/>
        <a:lstStyle/>
        <a:p>
          <a:endParaRPr lang="en-US"/>
        </a:p>
      </dgm:t>
    </dgm:pt>
    <dgm:pt modelId="{D0F9A7B5-EC93-4F31-8A33-863582E0A98A}">
      <dgm:prSet custT="1"/>
      <dgm:spPr/>
      <dgm:t>
        <a:bodyPr/>
        <a:lstStyle/>
        <a:p>
          <a:r>
            <a:rPr lang="es-MX" sz="2000" dirty="0" err="1"/>
            <a:t>Ej</a:t>
          </a:r>
          <a:r>
            <a:rPr lang="es-MX" sz="2000" dirty="0"/>
            <a:t>: hago cambios en la rama </a:t>
          </a:r>
          <a:r>
            <a:rPr lang="es-MX" sz="2000" dirty="0" err="1"/>
            <a:t>header</a:t>
          </a:r>
          <a:endParaRPr lang="en-US" sz="2000" dirty="0"/>
        </a:p>
      </dgm:t>
    </dgm:pt>
    <dgm:pt modelId="{E6C10EBC-97E2-4E10-A621-23857BC01B7F}" type="parTrans" cxnId="{DEA33DB4-AAA6-41F6-B614-94D38A57ECA2}">
      <dgm:prSet/>
      <dgm:spPr/>
      <dgm:t>
        <a:bodyPr/>
        <a:lstStyle/>
        <a:p>
          <a:endParaRPr lang="en-US"/>
        </a:p>
      </dgm:t>
    </dgm:pt>
    <dgm:pt modelId="{159257E3-20D3-43FC-BB71-D5C584207D21}" type="sibTrans" cxnId="{DEA33DB4-AAA6-41F6-B614-94D38A57ECA2}">
      <dgm:prSet/>
      <dgm:spPr/>
      <dgm:t>
        <a:bodyPr/>
        <a:lstStyle/>
        <a:p>
          <a:endParaRPr lang="en-US"/>
        </a:p>
      </dgm:t>
    </dgm:pt>
    <dgm:pt modelId="{38A4647E-C8E9-4C22-9C67-8B0D3118FE68}">
      <dgm:prSet custT="1"/>
      <dgm:spPr/>
      <dgm:t>
        <a:bodyPr/>
        <a:lstStyle/>
        <a:p>
          <a:r>
            <a:rPr lang="es-MX" sz="2000"/>
            <a:t>Luego me paso a la rama fix</a:t>
          </a:r>
          <a:endParaRPr lang="en-US" sz="2000"/>
        </a:p>
      </dgm:t>
    </dgm:pt>
    <dgm:pt modelId="{276C7473-9A20-490A-9323-F909ACA18C8D}" type="parTrans" cxnId="{2EA48141-09B3-4C2A-AFCB-2D92AF9ECF17}">
      <dgm:prSet/>
      <dgm:spPr/>
      <dgm:t>
        <a:bodyPr/>
        <a:lstStyle/>
        <a:p>
          <a:endParaRPr lang="en-US"/>
        </a:p>
      </dgm:t>
    </dgm:pt>
    <dgm:pt modelId="{69811645-368E-414B-8A53-9554C01EFDDF}" type="sibTrans" cxnId="{2EA48141-09B3-4C2A-AFCB-2D92AF9ECF17}">
      <dgm:prSet/>
      <dgm:spPr/>
      <dgm:t>
        <a:bodyPr/>
        <a:lstStyle/>
        <a:p>
          <a:endParaRPr lang="en-US"/>
        </a:p>
      </dgm:t>
    </dgm:pt>
    <dgm:pt modelId="{46620C4A-9237-40AF-887B-1B36FAE82025}">
      <dgm:prSet custT="1"/>
      <dgm:spPr/>
      <dgm:t>
        <a:bodyPr/>
        <a:lstStyle/>
        <a:p>
          <a:r>
            <a:rPr lang="es-MX" sz="2000" dirty="0"/>
            <a:t>Estando en </a:t>
          </a:r>
          <a:r>
            <a:rPr lang="es-MX" sz="2000" dirty="0" err="1"/>
            <a:t>fix</a:t>
          </a:r>
          <a:r>
            <a:rPr lang="es-MX" sz="2000" dirty="0"/>
            <a:t> le doy: </a:t>
          </a:r>
          <a:r>
            <a:rPr lang="es-MX" sz="2000" b="1" dirty="0" err="1"/>
            <a:t>git</a:t>
          </a:r>
          <a:r>
            <a:rPr lang="es-MX" sz="2000" b="1" dirty="0"/>
            <a:t> </a:t>
          </a:r>
          <a:r>
            <a:rPr lang="es-MX" sz="2000" b="1" dirty="0" err="1"/>
            <a:t>merge</a:t>
          </a:r>
          <a:r>
            <a:rPr lang="es-MX" sz="2000" b="1" dirty="0"/>
            <a:t> </a:t>
          </a:r>
          <a:r>
            <a:rPr lang="es-MX" sz="2000" b="1" dirty="0" err="1"/>
            <a:t>header</a:t>
          </a:r>
          <a:r>
            <a:rPr lang="es-MX" sz="2000" dirty="0"/>
            <a:t> -&gt; fusionará los cambios de </a:t>
          </a:r>
          <a:r>
            <a:rPr lang="es-MX" sz="2000" dirty="0" err="1"/>
            <a:t>header</a:t>
          </a:r>
          <a:r>
            <a:rPr lang="es-MX" sz="2000" dirty="0"/>
            <a:t> con </a:t>
          </a:r>
          <a:r>
            <a:rPr lang="es-MX" sz="2000" dirty="0" err="1"/>
            <a:t>fix</a:t>
          </a:r>
          <a:endParaRPr lang="en-US" sz="2000" dirty="0"/>
        </a:p>
      </dgm:t>
    </dgm:pt>
    <dgm:pt modelId="{B60B1C2D-1A7D-4A9E-89D0-C074258CB1DE}" type="parTrans" cxnId="{EDA89314-E608-4CCD-A642-D047B925FE8E}">
      <dgm:prSet/>
      <dgm:spPr/>
      <dgm:t>
        <a:bodyPr/>
        <a:lstStyle/>
        <a:p>
          <a:endParaRPr lang="en-US"/>
        </a:p>
      </dgm:t>
    </dgm:pt>
    <dgm:pt modelId="{55FD9867-7825-4512-A1E9-7FC334058442}" type="sibTrans" cxnId="{EDA89314-E608-4CCD-A642-D047B925FE8E}">
      <dgm:prSet/>
      <dgm:spPr/>
      <dgm:t>
        <a:bodyPr/>
        <a:lstStyle/>
        <a:p>
          <a:endParaRPr lang="en-US"/>
        </a:p>
      </dgm:t>
    </dgm:pt>
    <dgm:pt modelId="{3C75672D-439D-4471-98D3-747D45968528}">
      <dgm:prSet custT="1"/>
      <dgm:spPr/>
      <dgm:t>
        <a:bodyPr/>
        <a:lstStyle/>
        <a:p>
          <a:r>
            <a:rPr lang="es-MX" sz="2000" dirty="0" err="1"/>
            <a:t>git</a:t>
          </a:r>
          <a:r>
            <a:rPr lang="es-MX" sz="2000" dirty="0"/>
            <a:t> </a:t>
          </a:r>
          <a:r>
            <a:rPr lang="es-MX" sz="2000" dirty="0" err="1"/>
            <a:t>checkout</a:t>
          </a:r>
          <a:r>
            <a:rPr lang="es-MX" sz="2000" dirty="0"/>
            <a:t> -b </a:t>
          </a:r>
          <a:r>
            <a:rPr lang="es-MX" sz="2000" dirty="0" err="1"/>
            <a:t>footer</a:t>
          </a:r>
          <a:r>
            <a:rPr lang="es-MX" sz="2000" dirty="0"/>
            <a:t>: crea la rama </a:t>
          </a:r>
          <a:r>
            <a:rPr lang="es-MX" sz="2000" dirty="0" err="1"/>
            <a:t>footer</a:t>
          </a:r>
          <a:r>
            <a:rPr lang="es-MX" sz="2000" dirty="0"/>
            <a:t> y a la vez nos cambiamos a ella</a:t>
          </a:r>
          <a:endParaRPr lang="en-US" sz="2000" dirty="0"/>
        </a:p>
      </dgm:t>
    </dgm:pt>
    <dgm:pt modelId="{B87A5CC8-8F88-4720-B3AA-DC2FA25B449F}" type="parTrans" cxnId="{89C54F1E-211F-4667-8CFD-AFC951B1554B}">
      <dgm:prSet/>
      <dgm:spPr/>
      <dgm:t>
        <a:bodyPr/>
        <a:lstStyle/>
        <a:p>
          <a:endParaRPr lang="en-US"/>
        </a:p>
      </dgm:t>
    </dgm:pt>
    <dgm:pt modelId="{940688DF-4281-48C6-9D6C-8E05C1BE59B5}" type="sibTrans" cxnId="{89C54F1E-211F-4667-8CFD-AFC951B1554B}">
      <dgm:prSet/>
      <dgm:spPr/>
      <dgm:t>
        <a:bodyPr/>
        <a:lstStyle/>
        <a:p>
          <a:endParaRPr lang="en-US"/>
        </a:p>
      </dgm:t>
    </dgm:pt>
    <dgm:pt modelId="{A5179CC6-FA89-447E-9F62-158766A87B57}">
      <dgm:prSet custT="1"/>
      <dgm:spPr/>
      <dgm:t>
        <a:bodyPr/>
        <a:lstStyle/>
        <a:p>
          <a:r>
            <a:rPr lang="es-MX" sz="2000" dirty="0" err="1"/>
            <a:t>git</a:t>
          </a:r>
          <a:r>
            <a:rPr lang="es-MX" sz="2000" dirty="0"/>
            <a:t> log --</a:t>
          </a:r>
          <a:r>
            <a:rPr lang="es-MX" sz="2000" dirty="0" err="1"/>
            <a:t>graph</a:t>
          </a:r>
          <a:r>
            <a:rPr lang="es-MX" sz="2000" dirty="0"/>
            <a:t> -&gt; muestra todos los </a:t>
          </a:r>
          <a:r>
            <a:rPr lang="es-MX" sz="2000" dirty="0" err="1"/>
            <a:t>commits</a:t>
          </a:r>
          <a:r>
            <a:rPr lang="es-MX" sz="2000" dirty="0"/>
            <a:t> en una especie de grafo y mostrará los caminos de cada rama.</a:t>
          </a:r>
          <a:endParaRPr lang="en-US" sz="2000" dirty="0"/>
        </a:p>
      </dgm:t>
    </dgm:pt>
    <dgm:pt modelId="{3966066B-7125-4CD0-ACDB-19773F8FBD20}" type="parTrans" cxnId="{59BD9949-5EB9-46CA-9C37-8BBBE3BD0025}">
      <dgm:prSet/>
      <dgm:spPr/>
      <dgm:t>
        <a:bodyPr/>
        <a:lstStyle/>
        <a:p>
          <a:endParaRPr lang="en-US"/>
        </a:p>
      </dgm:t>
    </dgm:pt>
    <dgm:pt modelId="{02BD4BE9-9CF5-49CB-9E82-3A55B16BAA51}" type="sibTrans" cxnId="{59BD9949-5EB9-46CA-9C37-8BBBE3BD0025}">
      <dgm:prSet/>
      <dgm:spPr/>
      <dgm:t>
        <a:bodyPr/>
        <a:lstStyle/>
        <a:p>
          <a:endParaRPr lang="en-US"/>
        </a:p>
      </dgm:t>
    </dgm:pt>
    <dgm:pt modelId="{303EF26E-D116-4308-B993-19BEEC014109}" type="pres">
      <dgm:prSet presAssocID="{673067E5-95FE-46AD-AB02-5A7570987FD7}" presName="linear" presStyleCnt="0">
        <dgm:presLayoutVars>
          <dgm:animLvl val="lvl"/>
          <dgm:resizeHandles val="exact"/>
        </dgm:presLayoutVars>
      </dgm:prSet>
      <dgm:spPr/>
    </dgm:pt>
    <dgm:pt modelId="{14452E97-8FD1-4CD6-9F82-8DB182CAE07B}" type="pres">
      <dgm:prSet presAssocID="{2694BC58-7E07-4BD0-AC54-A8D52E307C2F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7ADB8BA7-FD45-47B6-B2EF-5FC0602F80E0}" type="pres">
      <dgm:prSet presAssocID="{9C33C196-A9E9-4F2E-B5E8-EE1D16850915}" presName="spacer" presStyleCnt="0"/>
      <dgm:spPr/>
    </dgm:pt>
    <dgm:pt modelId="{157F9C37-B582-40A0-8C77-86812093CEC5}" type="pres">
      <dgm:prSet presAssocID="{D0F9A7B5-EC93-4F31-8A33-863582E0A98A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3724476-7804-446B-86D9-6F245D94ECA0}" type="pres">
      <dgm:prSet presAssocID="{159257E3-20D3-43FC-BB71-D5C584207D21}" presName="spacer" presStyleCnt="0"/>
      <dgm:spPr/>
    </dgm:pt>
    <dgm:pt modelId="{BC4EC255-911A-4CE3-9F01-8A0129979381}" type="pres">
      <dgm:prSet presAssocID="{38A4647E-C8E9-4C22-9C67-8B0D3118FE68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103F4DC-17BA-450E-8F66-CA7A9511966F}" type="pres">
      <dgm:prSet presAssocID="{69811645-368E-414B-8A53-9554C01EFDDF}" presName="spacer" presStyleCnt="0"/>
      <dgm:spPr/>
    </dgm:pt>
    <dgm:pt modelId="{1E5DBDBD-43D8-4006-B88E-41854625BB96}" type="pres">
      <dgm:prSet presAssocID="{46620C4A-9237-40AF-887B-1B36FAE8202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8D59CA-DECC-4340-BAC0-2F10B764DE55}" type="pres">
      <dgm:prSet presAssocID="{55FD9867-7825-4512-A1E9-7FC334058442}" presName="spacer" presStyleCnt="0"/>
      <dgm:spPr/>
    </dgm:pt>
    <dgm:pt modelId="{B2A783B5-E047-411A-8CE1-937ADD1E00E4}" type="pres">
      <dgm:prSet presAssocID="{3C75672D-439D-4471-98D3-747D45968528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35842AC-60B3-4AC0-9290-D6B7AB83986D}" type="pres">
      <dgm:prSet presAssocID="{940688DF-4281-48C6-9D6C-8E05C1BE59B5}" presName="spacer" presStyleCnt="0"/>
      <dgm:spPr/>
    </dgm:pt>
    <dgm:pt modelId="{746AF280-281C-4B22-B535-24251E2C2CB5}" type="pres">
      <dgm:prSet presAssocID="{A5179CC6-FA89-447E-9F62-158766A87B57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EDA89314-E608-4CCD-A642-D047B925FE8E}" srcId="{673067E5-95FE-46AD-AB02-5A7570987FD7}" destId="{46620C4A-9237-40AF-887B-1B36FAE82025}" srcOrd="3" destOrd="0" parTransId="{B60B1C2D-1A7D-4A9E-89D0-C074258CB1DE}" sibTransId="{55FD9867-7825-4512-A1E9-7FC334058442}"/>
    <dgm:cxn modelId="{89C54F1E-211F-4667-8CFD-AFC951B1554B}" srcId="{673067E5-95FE-46AD-AB02-5A7570987FD7}" destId="{3C75672D-439D-4471-98D3-747D45968528}" srcOrd="4" destOrd="0" parTransId="{B87A5CC8-8F88-4720-B3AA-DC2FA25B449F}" sibTransId="{940688DF-4281-48C6-9D6C-8E05C1BE59B5}"/>
    <dgm:cxn modelId="{2EA48141-09B3-4C2A-AFCB-2D92AF9ECF17}" srcId="{673067E5-95FE-46AD-AB02-5A7570987FD7}" destId="{38A4647E-C8E9-4C22-9C67-8B0D3118FE68}" srcOrd="2" destOrd="0" parTransId="{276C7473-9A20-490A-9323-F909ACA18C8D}" sibTransId="{69811645-368E-414B-8A53-9554C01EFDDF}"/>
    <dgm:cxn modelId="{59BD9949-5EB9-46CA-9C37-8BBBE3BD0025}" srcId="{673067E5-95FE-46AD-AB02-5A7570987FD7}" destId="{A5179CC6-FA89-447E-9F62-158766A87B57}" srcOrd="5" destOrd="0" parTransId="{3966066B-7125-4CD0-ACDB-19773F8FBD20}" sibTransId="{02BD4BE9-9CF5-49CB-9E82-3A55B16BAA51}"/>
    <dgm:cxn modelId="{646CF36D-F092-47B4-9469-8740D0D62EAB}" type="presOf" srcId="{46620C4A-9237-40AF-887B-1B36FAE82025}" destId="{1E5DBDBD-43D8-4006-B88E-41854625BB96}" srcOrd="0" destOrd="0" presId="urn:microsoft.com/office/officeart/2005/8/layout/vList2"/>
    <dgm:cxn modelId="{2B13688D-97BF-4ECF-93BB-32D69C1CCCA6}" type="presOf" srcId="{673067E5-95FE-46AD-AB02-5A7570987FD7}" destId="{303EF26E-D116-4308-B993-19BEEC014109}" srcOrd="0" destOrd="0" presId="urn:microsoft.com/office/officeart/2005/8/layout/vList2"/>
    <dgm:cxn modelId="{E612758D-8196-4B57-8534-C878F2D763BC}" type="presOf" srcId="{3C75672D-439D-4471-98D3-747D45968528}" destId="{B2A783B5-E047-411A-8CE1-937ADD1E00E4}" srcOrd="0" destOrd="0" presId="urn:microsoft.com/office/officeart/2005/8/layout/vList2"/>
    <dgm:cxn modelId="{39D4058E-FE0F-41A0-B36E-177B6AAFE4D0}" srcId="{673067E5-95FE-46AD-AB02-5A7570987FD7}" destId="{2694BC58-7E07-4BD0-AC54-A8D52E307C2F}" srcOrd="0" destOrd="0" parTransId="{73064DC8-B14B-43EB-9DD7-E1F5CFCFB712}" sibTransId="{9C33C196-A9E9-4F2E-B5E8-EE1D16850915}"/>
    <dgm:cxn modelId="{58644794-F774-4676-92F6-A62CAA7F05DE}" type="presOf" srcId="{38A4647E-C8E9-4C22-9C67-8B0D3118FE68}" destId="{BC4EC255-911A-4CE3-9F01-8A0129979381}" srcOrd="0" destOrd="0" presId="urn:microsoft.com/office/officeart/2005/8/layout/vList2"/>
    <dgm:cxn modelId="{36464696-092C-4040-B6B3-2837AD3A2F0C}" type="presOf" srcId="{A5179CC6-FA89-447E-9F62-158766A87B57}" destId="{746AF280-281C-4B22-B535-24251E2C2CB5}" srcOrd="0" destOrd="0" presId="urn:microsoft.com/office/officeart/2005/8/layout/vList2"/>
    <dgm:cxn modelId="{2C758CAC-9AE1-47EC-8D75-7991A2EC9F1D}" type="presOf" srcId="{D0F9A7B5-EC93-4F31-8A33-863582E0A98A}" destId="{157F9C37-B582-40A0-8C77-86812093CEC5}" srcOrd="0" destOrd="0" presId="urn:microsoft.com/office/officeart/2005/8/layout/vList2"/>
    <dgm:cxn modelId="{32E7E5B0-9F05-499B-847D-D6FE3987766C}" type="presOf" srcId="{2694BC58-7E07-4BD0-AC54-A8D52E307C2F}" destId="{14452E97-8FD1-4CD6-9F82-8DB182CAE07B}" srcOrd="0" destOrd="0" presId="urn:microsoft.com/office/officeart/2005/8/layout/vList2"/>
    <dgm:cxn modelId="{DEA33DB4-AAA6-41F6-B614-94D38A57ECA2}" srcId="{673067E5-95FE-46AD-AB02-5A7570987FD7}" destId="{D0F9A7B5-EC93-4F31-8A33-863582E0A98A}" srcOrd="1" destOrd="0" parTransId="{E6C10EBC-97E2-4E10-A621-23857BC01B7F}" sibTransId="{159257E3-20D3-43FC-BB71-D5C584207D21}"/>
    <dgm:cxn modelId="{DD612E6D-09C8-48FF-A8A5-30F91306C37C}" type="presParOf" srcId="{303EF26E-D116-4308-B993-19BEEC014109}" destId="{14452E97-8FD1-4CD6-9F82-8DB182CAE07B}" srcOrd="0" destOrd="0" presId="urn:microsoft.com/office/officeart/2005/8/layout/vList2"/>
    <dgm:cxn modelId="{09648DEF-47DF-4DE0-B19D-FB95BA780A72}" type="presParOf" srcId="{303EF26E-D116-4308-B993-19BEEC014109}" destId="{7ADB8BA7-FD45-47B6-B2EF-5FC0602F80E0}" srcOrd="1" destOrd="0" presId="urn:microsoft.com/office/officeart/2005/8/layout/vList2"/>
    <dgm:cxn modelId="{D68F3C40-B781-4F56-95F4-BA40693AE403}" type="presParOf" srcId="{303EF26E-D116-4308-B993-19BEEC014109}" destId="{157F9C37-B582-40A0-8C77-86812093CEC5}" srcOrd="2" destOrd="0" presId="urn:microsoft.com/office/officeart/2005/8/layout/vList2"/>
    <dgm:cxn modelId="{700D0CA3-775C-4D43-B724-7A0D449ADBE7}" type="presParOf" srcId="{303EF26E-D116-4308-B993-19BEEC014109}" destId="{43724476-7804-446B-86D9-6F245D94ECA0}" srcOrd="3" destOrd="0" presId="urn:microsoft.com/office/officeart/2005/8/layout/vList2"/>
    <dgm:cxn modelId="{122E0C12-31E4-477A-9A01-A7E82734720E}" type="presParOf" srcId="{303EF26E-D116-4308-B993-19BEEC014109}" destId="{BC4EC255-911A-4CE3-9F01-8A0129979381}" srcOrd="4" destOrd="0" presId="urn:microsoft.com/office/officeart/2005/8/layout/vList2"/>
    <dgm:cxn modelId="{D412F81C-40EE-4F91-AA82-B1BE79E88002}" type="presParOf" srcId="{303EF26E-D116-4308-B993-19BEEC014109}" destId="{5103F4DC-17BA-450E-8F66-CA7A9511966F}" srcOrd="5" destOrd="0" presId="urn:microsoft.com/office/officeart/2005/8/layout/vList2"/>
    <dgm:cxn modelId="{8128A255-C93C-4D18-A66F-7A7898CFBD91}" type="presParOf" srcId="{303EF26E-D116-4308-B993-19BEEC014109}" destId="{1E5DBDBD-43D8-4006-B88E-41854625BB96}" srcOrd="6" destOrd="0" presId="urn:microsoft.com/office/officeart/2005/8/layout/vList2"/>
    <dgm:cxn modelId="{3E5C94FD-1834-4F1D-8F06-C7178FF913EC}" type="presParOf" srcId="{303EF26E-D116-4308-B993-19BEEC014109}" destId="{888D59CA-DECC-4340-BAC0-2F10B764DE55}" srcOrd="7" destOrd="0" presId="urn:microsoft.com/office/officeart/2005/8/layout/vList2"/>
    <dgm:cxn modelId="{5E65E79C-773D-4F16-8A51-1609DC033EFC}" type="presParOf" srcId="{303EF26E-D116-4308-B993-19BEEC014109}" destId="{B2A783B5-E047-411A-8CE1-937ADD1E00E4}" srcOrd="8" destOrd="0" presId="urn:microsoft.com/office/officeart/2005/8/layout/vList2"/>
    <dgm:cxn modelId="{E12E72E3-E715-439D-BB72-5A068D721D53}" type="presParOf" srcId="{303EF26E-D116-4308-B993-19BEEC014109}" destId="{635842AC-60B3-4AC0-9290-D6B7AB83986D}" srcOrd="9" destOrd="0" presId="urn:microsoft.com/office/officeart/2005/8/layout/vList2"/>
    <dgm:cxn modelId="{4EF6775C-F55E-4089-AA8A-A660A1B0549B}" type="presParOf" srcId="{303EF26E-D116-4308-B993-19BEEC014109}" destId="{746AF280-281C-4B22-B535-24251E2C2CB5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9198DA-D9AF-4B1C-9C7A-86BE3DAD3F17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547FAFA-8F40-4EEE-8A1C-E85A5931B9FB}">
      <dgm:prSet/>
      <dgm:spPr/>
      <dgm:t>
        <a:bodyPr/>
        <a:lstStyle/>
        <a:p>
          <a:r>
            <a:rPr lang="es-MX"/>
            <a:t>Ej: supongamos que hicieron cambios al archivo index.html desde dos ramas y cuando voy a hacer merge a mi rama salen conflictos:</a:t>
          </a:r>
          <a:endParaRPr lang="en-US"/>
        </a:p>
      </dgm:t>
    </dgm:pt>
    <dgm:pt modelId="{C798CF7C-6BE1-4BE0-B6B1-9E7286858391}" type="parTrans" cxnId="{FEC41793-A7B8-40A6-B663-8C8060A894E4}">
      <dgm:prSet/>
      <dgm:spPr/>
      <dgm:t>
        <a:bodyPr/>
        <a:lstStyle/>
        <a:p>
          <a:endParaRPr lang="en-US"/>
        </a:p>
      </dgm:t>
    </dgm:pt>
    <dgm:pt modelId="{93362148-E016-4016-A3F6-61DC5C5F7723}" type="sibTrans" cxnId="{FEC41793-A7B8-40A6-B663-8C8060A894E4}">
      <dgm:prSet/>
      <dgm:spPr/>
      <dgm:t>
        <a:bodyPr/>
        <a:lstStyle/>
        <a:p>
          <a:endParaRPr lang="en-US"/>
        </a:p>
      </dgm:t>
    </dgm:pt>
    <dgm:pt modelId="{D4E926C3-FC27-48BD-BFC1-2D867AC88EA6}">
      <dgm:prSet/>
      <dgm:spPr/>
      <dgm:t>
        <a:bodyPr/>
        <a:lstStyle/>
        <a:p>
          <a:r>
            <a:rPr lang="es-MX"/>
            <a:t>Para resolver los conflictos ejecuto los siguientes comandos:</a:t>
          </a:r>
          <a:endParaRPr lang="en-US"/>
        </a:p>
      </dgm:t>
    </dgm:pt>
    <dgm:pt modelId="{58828970-B276-4481-B812-7FC14E8C89DE}" type="parTrans" cxnId="{FBEF5F84-1893-47B0-A8EA-8C2EBE1E7E1D}">
      <dgm:prSet/>
      <dgm:spPr/>
      <dgm:t>
        <a:bodyPr/>
        <a:lstStyle/>
        <a:p>
          <a:endParaRPr lang="en-US"/>
        </a:p>
      </dgm:t>
    </dgm:pt>
    <dgm:pt modelId="{CFDF345E-1E83-4BAD-908D-9B303FBCAD48}" type="sibTrans" cxnId="{FBEF5F84-1893-47B0-A8EA-8C2EBE1E7E1D}">
      <dgm:prSet/>
      <dgm:spPr/>
      <dgm:t>
        <a:bodyPr/>
        <a:lstStyle/>
        <a:p>
          <a:endParaRPr lang="en-US"/>
        </a:p>
      </dgm:t>
    </dgm:pt>
    <dgm:pt modelId="{1D336F41-058F-412D-B281-0C3AC50C54CE}">
      <dgm:prSet/>
      <dgm:spPr/>
      <dgm:t>
        <a:bodyPr/>
        <a:lstStyle/>
        <a:p>
          <a:r>
            <a:rPr lang="es-MX"/>
            <a:t>git restore - -staged index.html -&gt; para apartar el archivo y resolver a mano el conflicto</a:t>
          </a:r>
          <a:endParaRPr lang="en-US"/>
        </a:p>
      </dgm:t>
    </dgm:pt>
    <dgm:pt modelId="{1D5318BD-3CFB-4304-8239-3F55F4A9A475}" type="parTrans" cxnId="{387B5446-FFDD-452F-8736-61B6368B41F3}">
      <dgm:prSet/>
      <dgm:spPr/>
      <dgm:t>
        <a:bodyPr/>
        <a:lstStyle/>
        <a:p>
          <a:endParaRPr lang="en-US"/>
        </a:p>
      </dgm:t>
    </dgm:pt>
    <dgm:pt modelId="{8B1FC544-E9B3-4C27-97D0-FD8E7EB62AB2}" type="sibTrans" cxnId="{387B5446-FFDD-452F-8736-61B6368B41F3}">
      <dgm:prSet/>
      <dgm:spPr/>
      <dgm:t>
        <a:bodyPr/>
        <a:lstStyle/>
        <a:p>
          <a:endParaRPr lang="en-US"/>
        </a:p>
      </dgm:t>
    </dgm:pt>
    <dgm:pt modelId="{7FADA2B7-0166-4C06-B06B-CFAA90586C47}">
      <dgm:prSet/>
      <dgm:spPr/>
      <dgm:t>
        <a:bodyPr/>
        <a:lstStyle/>
        <a:p>
          <a:r>
            <a:rPr lang="es-MX"/>
            <a:t>nano index.html -&gt; se visualizará el archivo con los conflictos</a:t>
          </a:r>
          <a:endParaRPr lang="en-US"/>
        </a:p>
      </dgm:t>
    </dgm:pt>
    <dgm:pt modelId="{D1F79621-A14C-4D14-B62C-4D5E922C1974}" type="parTrans" cxnId="{3C57EE55-251D-42D7-852D-C179F36EC75A}">
      <dgm:prSet/>
      <dgm:spPr/>
      <dgm:t>
        <a:bodyPr/>
        <a:lstStyle/>
        <a:p>
          <a:endParaRPr lang="en-US"/>
        </a:p>
      </dgm:t>
    </dgm:pt>
    <dgm:pt modelId="{48CCC0F0-A11B-402E-8695-722B8BE78C17}" type="sibTrans" cxnId="{3C57EE55-251D-42D7-852D-C179F36EC75A}">
      <dgm:prSet/>
      <dgm:spPr/>
      <dgm:t>
        <a:bodyPr/>
        <a:lstStyle/>
        <a:p>
          <a:endParaRPr lang="en-US"/>
        </a:p>
      </dgm:t>
    </dgm:pt>
    <dgm:pt modelId="{403911B8-E5F8-4A5C-A113-CE3056CD8425}">
      <dgm:prSet/>
      <dgm:spPr/>
      <dgm:t>
        <a:bodyPr/>
        <a:lstStyle/>
        <a:p>
          <a:r>
            <a:rPr lang="es-MX"/>
            <a:t>cat index.html </a:t>
          </a:r>
          <a:r>
            <a:rPr lang="es-MX">
              <a:sym typeface="Wingdings" panose="05000000000000000000" pitchFamily="2" charset="2"/>
            </a:rPr>
            <a:t></a:t>
          </a:r>
          <a:r>
            <a:rPr lang="es-MX"/>
            <a:t> también visualiza el archivo</a:t>
          </a:r>
          <a:endParaRPr lang="en-US"/>
        </a:p>
      </dgm:t>
    </dgm:pt>
    <dgm:pt modelId="{4C1013E9-6B56-4528-B4F1-B740096D1F1F}" type="parTrans" cxnId="{6885437C-476C-4443-92FF-BF51681C4742}">
      <dgm:prSet/>
      <dgm:spPr/>
      <dgm:t>
        <a:bodyPr/>
        <a:lstStyle/>
        <a:p>
          <a:endParaRPr lang="en-US"/>
        </a:p>
      </dgm:t>
    </dgm:pt>
    <dgm:pt modelId="{D4D0CEE4-6DFA-4ED2-A10E-973E0D311615}" type="sibTrans" cxnId="{6885437C-476C-4443-92FF-BF51681C4742}">
      <dgm:prSet/>
      <dgm:spPr/>
      <dgm:t>
        <a:bodyPr/>
        <a:lstStyle/>
        <a:p>
          <a:endParaRPr lang="en-US"/>
        </a:p>
      </dgm:t>
    </dgm:pt>
    <dgm:pt modelId="{100236C3-A69F-4EC1-8E4F-F3C91B8E8A70}">
      <dgm:prSet/>
      <dgm:spPr/>
      <dgm:t>
        <a:bodyPr/>
        <a:lstStyle/>
        <a:p>
          <a:r>
            <a:rPr lang="es-MX"/>
            <a:t>En ambos casos se podrán visualizar las líneas divisorias de los conflictos.</a:t>
          </a:r>
          <a:endParaRPr lang="en-US"/>
        </a:p>
      </dgm:t>
    </dgm:pt>
    <dgm:pt modelId="{E1E4C40A-702B-43EC-B9C7-C91ED63745E9}" type="parTrans" cxnId="{81A03D49-2A64-4527-AF39-F096C6B2A951}">
      <dgm:prSet/>
      <dgm:spPr/>
      <dgm:t>
        <a:bodyPr/>
        <a:lstStyle/>
        <a:p>
          <a:endParaRPr lang="en-US"/>
        </a:p>
      </dgm:t>
    </dgm:pt>
    <dgm:pt modelId="{C1E5E96D-B70B-4369-AE5D-66178352F478}" type="sibTrans" cxnId="{81A03D49-2A64-4527-AF39-F096C6B2A951}">
      <dgm:prSet/>
      <dgm:spPr/>
      <dgm:t>
        <a:bodyPr/>
        <a:lstStyle/>
        <a:p>
          <a:endParaRPr lang="en-US"/>
        </a:p>
      </dgm:t>
    </dgm:pt>
    <dgm:pt modelId="{6AE81B9E-2F49-433E-BD8C-54AE90C8CC28}">
      <dgm:prSet/>
      <dgm:spPr/>
      <dgm:t>
        <a:bodyPr/>
        <a:lstStyle/>
        <a:p>
          <a:r>
            <a:rPr lang="es-MX"/>
            <a:t>&lt;&lt;&lt;&lt;&lt;&lt;&lt;&lt; Rama -&gt; Es contenido que existe en la rama actual hasta el centro</a:t>
          </a:r>
          <a:endParaRPr lang="en-US"/>
        </a:p>
      </dgm:t>
    </dgm:pt>
    <dgm:pt modelId="{B95D5282-C7C9-4A99-B89F-3587C1DF9488}" type="parTrans" cxnId="{9E988522-FE6C-4D1C-B0D2-92C791307705}">
      <dgm:prSet/>
      <dgm:spPr/>
      <dgm:t>
        <a:bodyPr/>
        <a:lstStyle/>
        <a:p>
          <a:endParaRPr lang="en-US"/>
        </a:p>
      </dgm:t>
    </dgm:pt>
    <dgm:pt modelId="{7FA3B1DE-3747-413E-A016-688682555BE0}" type="sibTrans" cxnId="{9E988522-FE6C-4D1C-B0D2-92C791307705}">
      <dgm:prSet/>
      <dgm:spPr/>
      <dgm:t>
        <a:bodyPr/>
        <a:lstStyle/>
        <a:p>
          <a:endParaRPr lang="en-US"/>
        </a:p>
      </dgm:t>
    </dgm:pt>
    <dgm:pt modelId="{06E74374-CDB3-4B6C-8C29-7A6D63A13F71}">
      <dgm:prSet/>
      <dgm:spPr/>
      <dgm:t>
        <a:bodyPr/>
        <a:lstStyle/>
        <a:p>
          <a:r>
            <a:rPr lang="es-MX"/>
            <a:t>======== es el centro del conflicto</a:t>
          </a:r>
          <a:endParaRPr lang="en-US"/>
        </a:p>
      </dgm:t>
    </dgm:pt>
    <dgm:pt modelId="{CFE0BB1B-93C9-4736-9875-3E6E3454DB54}" type="parTrans" cxnId="{905317A0-C876-4638-A1DF-132802869E33}">
      <dgm:prSet/>
      <dgm:spPr/>
      <dgm:t>
        <a:bodyPr/>
        <a:lstStyle/>
        <a:p>
          <a:endParaRPr lang="en-US"/>
        </a:p>
      </dgm:t>
    </dgm:pt>
    <dgm:pt modelId="{2180AAA9-2782-4CAC-8416-BD81F07B4581}" type="sibTrans" cxnId="{905317A0-C876-4638-A1DF-132802869E33}">
      <dgm:prSet/>
      <dgm:spPr/>
      <dgm:t>
        <a:bodyPr/>
        <a:lstStyle/>
        <a:p>
          <a:endParaRPr lang="en-US"/>
        </a:p>
      </dgm:t>
    </dgm:pt>
    <dgm:pt modelId="{977A4F59-AB78-46E9-B440-178D050C36F0}">
      <dgm:prSet/>
      <dgm:spPr/>
      <dgm:t>
        <a:bodyPr/>
        <a:lstStyle/>
        <a:p>
          <a:r>
            <a:rPr lang="es-MX"/>
            <a:t>&gt;&gt;&gt;&gt;&gt;&gt;&gt; Rama -&gt; Es contenido nuevo desde el centro hacia abajo</a:t>
          </a:r>
          <a:endParaRPr lang="en-US"/>
        </a:p>
      </dgm:t>
    </dgm:pt>
    <dgm:pt modelId="{DC9507EA-F522-4672-A5D4-8A9011AC0965}" type="parTrans" cxnId="{08D17F4B-3F2C-4D77-95C8-8B36A7F1D1BA}">
      <dgm:prSet/>
      <dgm:spPr/>
      <dgm:t>
        <a:bodyPr/>
        <a:lstStyle/>
        <a:p>
          <a:endParaRPr lang="en-US"/>
        </a:p>
      </dgm:t>
    </dgm:pt>
    <dgm:pt modelId="{DB421EDB-D75E-4A60-97D1-22EDAA64D48D}" type="sibTrans" cxnId="{08D17F4B-3F2C-4D77-95C8-8B36A7F1D1BA}">
      <dgm:prSet/>
      <dgm:spPr/>
      <dgm:t>
        <a:bodyPr/>
        <a:lstStyle/>
        <a:p>
          <a:endParaRPr lang="en-US"/>
        </a:p>
      </dgm:t>
    </dgm:pt>
    <dgm:pt modelId="{723E7967-2288-4E4B-99A2-DED6D99E2F94}">
      <dgm:prSet/>
      <dgm:spPr/>
      <dgm:t>
        <a:bodyPr/>
        <a:lstStyle/>
        <a:p>
          <a:r>
            <a:rPr lang="es-MX"/>
            <a:t>Solución: eliminamos las líneas divisorias y quitamos lo que queremos o dejamos lo que queremos y guardamos los cambios.</a:t>
          </a:r>
          <a:endParaRPr lang="en-US"/>
        </a:p>
      </dgm:t>
    </dgm:pt>
    <dgm:pt modelId="{203B4E0A-27A5-462C-90DD-6EEA0D9CEE79}" type="parTrans" cxnId="{9CE86052-969D-4231-A10C-C934C76A9E90}">
      <dgm:prSet/>
      <dgm:spPr/>
      <dgm:t>
        <a:bodyPr/>
        <a:lstStyle/>
        <a:p>
          <a:endParaRPr lang="en-US"/>
        </a:p>
      </dgm:t>
    </dgm:pt>
    <dgm:pt modelId="{215E8387-B3EA-4226-A6A7-76EEBA65C462}" type="sibTrans" cxnId="{9CE86052-969D-4231-A10C-C934C76A9E90}">
      <dgm:prSet/>
      <dgm:spPr/>
      <dgm:t>
        <a:bodyPr/>
        <a:lstStyle/>
        <a:p>
          <a:endParaRPr lang="en-US"/>
        </a:p>
      </dgm:t>
    </dgm:pt>
    <dgm:pt modelId="{FE56633B-2E89-4F00-94DD-D17513E7C9D0}">
      <dgm:prSet/>
      <dgm:spPr/>
      <dgm:t>
        <a:bodyPr/>
        <a:lstStyle/>
        <a:p>
          <a:r>
            <a:rPr lang="es-MX"/>
            <a:t>Luego hago: git add index.html</a:t>
          </a:r>
          <a:endParaRPr lang="en-US"/>
        </a:p>
      </dgm:t>
    </dgm:pt>
    <dgm:pt modelId="{00D74489-F182-4D00-9DFE-7AC2D5381220}" type="parTrans" cxnId="{BD0627A8-3496-404E-9F31-AC4971F8ABAD}">
      <dgm:prSet/>
      <dgm:spPr/>
      <dgm:t>
        <a:bodyPr/>
        <a:lstStyle/>
        <a:p>
          <a:endParaRPr lang="en-US"/>
        </a:p>
      </dgm:t>
    </dgm:pt>
    <dgm:pt modelId="{E0F0D064-2FF5-47D8-8F5D-AD1C3660D370}" type="sibTrans" cxnId="{BD0627A8-3496-404E-9F31-AC4971F8ABAD}">
      <dgm:prSet/>
      <dgm:spPr/>
      <dgm:t>
        <a:bodyPr/>
        <a:lstStyle/>
        <a:p>
          <a:endParaRPr lang="en-US"/>
        </a:p>
      </dgm:t>
    </dgm:pt>
    <dgm:pt modelId="{24061A02-7660-4E97-AF6D-2970232406B7}">
      <dgm:prSet/>
      <dgm:spPr/>
      <dgm:t>
        <a:bodyPr/>
        <a:lstStyle/>
        <a:p>
          <a:r>
            <a:rPr lang="es-MX"/>
            <a:t>Y luego: git merge - -continue</a:t>
          </a:r>
          <a:endParaRPr lang="en-US"/>
        </a:p>
      </dgm:t>
    </dgm:pt>
    <dgm:pt modelId="{241CC722-A684-4886-8570-636FA6D119E1}" type="parTrans" cxnId="{A28E5415-B4D4-45F9-A76D-4331B5D17C2B}">
      <dgm:prSet/>
      <dgm:spPr/>
      <dgm:t>
        <a:bodyPr/>
        <a:lstStyle/>
        <a:p>
          <a:endParaRPr lang="en-US"/>
        </a:p>
      </dgm:t>
    </dgm:pt>
    <dgm:pt modelId="{D0A335F2-374D-4DFC-A68F-89D0FBEFDBB9}" type="sibTrans" cxnId="{A28E5415-B4D4-45F9-A76D-4331B5D17C2B}">
      <dgm:prSet/>
      <dgm:spPr/>
      <dgm:t>
        <a:bodyPr/>
        <a:lstStyle/>
        <a:p>
          <a:endParaRPr lang="en-US"/>
        </a:p>
      </dgm:t>
    </dgm:pt>
    <dgm:pt modelId="{405F907E-E232-4C22-AFC5-A120D7CA4894}" type="pres">
      <dgm:prSet presAssocID="{AC9198DA-D9AF-4B1C-9C7A-86BE3DAD3F17}" presName="diagram" presStyleCnt="0">
        <dgm:presLayoutVars>
          <dgm:dir/>
          <dgm:resizeHandles val="exact"/>
        </dgm:presLayoutVars>
      </dgm:prSet>
      <dgm:spPr/>
    </dgm:pt>
    <dgm:pt modelId="{F5A08EF1-97C3-41FC-89D1-80E8A90FF22D}" type="pres">
      <dgm:prSet presAssocID="{B547FAFA-8F40-4EEE-8A1C-E85A5931B9FB}" presName="node" presStyleLbl="node1" presStyleIdx="0" presStyleCnt="12">
        <dgm:presLayoutVars>
          <dgm:bulletEnabled val="1"/>
        </dgm:presLayoutVars>
      </dgm:prSet>
      <dgm:spPr/>
    </dgm:pt>
    <dgm:pt modelId="{75B6448E-4F0E-4E27-83EA-4BC73DB314B7}" type="pres">
      <dgm:prSet presAssocID="{93362148-E016-4016-A3F6-61DC5C5F7723}" presName="sibTrans" presStyleCnt="0"/>
      <dgm:spPr/>
    </dgm:pt>
    <dgm:pt modelId="{34E8B7B2-FA56-4B16-A828-48C41044563F}" type="pres">
      <dgm:prSet presAssocID="{D4E926C3-FC27-48BD-BFC1-2D867AC88EA6}" presName="node" presStyleLbl="node1" presStyleIdx="1" presStyleCnt="12">
        <dgm:presLayoutVars>
          <dgm:bulletEnabled val="1"/>
        </dgm:presLayoutVars>
      </dgm:prSet>
      <dgm:spPr/>
    </dgm:pt>
    <dgm:pt modelId="{20A1BAF8-0C97-4D1C-8A1C-5F9ED1953013}" type="pres">
      <dgm:prSet presAssocID="{CFDF345E-1E83-4BAD-908D-9B303FBCAD48}" presName="sibTrans" presStyleCnt="0"/>
      <dgm:spPr/>
    </dgm:pt>
    <dgm:pt modelId="{8FD62403-B2E8-4885-88DC-6B650DB01618}" type="pres">
      <dgm:prSet presAssocID="{1D336F41-058F-412D-B281-0C3AC50C54CE}" presName="node" presStyleLbl="node1" presStyleIdx="2" presStyleCnt="12">
        <dgm:presLayoutVars>
          <dgm:bulletEnabled val="1"/>
        </dgm:presLayoutVars>
      </dgm:prSet>
      <dgm:spPr/>
    </dgm:pt>
    <dgm:pt modelId="{B4E343BA-AAB5-4C6C-AA02-2412661141A2}" type="pres">
      <dgm:prSet presAssocID="{8B1FC544-E9B3-4C27-97D0-FD8E7EB62AB2}" presName="sibTrans" presStyleCnt="0"/>
      <dgm:spPr/>
    </dgm:pt>
    <dgm:pt modelId="{DFA98102-F881-4BB8-9660-A8D027C00966}" type="pres">
      <dgm:prSet presAssocID="{7FADA2B7-0166-4C06-B06B-CFAA90586C47}" presName="node" presStyleLbl="node1" presStyleIdx="3" presStyleCnt="12">
        <dgm:presLayoutVars>
          <dgm:bulletEnabled val="1"/>
        </dgm:presLayoutVars>
      </dgm:prSet>
      <dgm:spPr/>
    </dgm:pt>
    <dgm:pt modelId="{C474EC5B-AE9D-42B5-BF51-9AEADBF0FDB2}" type="pres">
      <dgm:prSet presAssocID="{48CCC0F0-A11B-402E-8695-722B8BE78C17}" presName="sibTrans" presStyleCnt="0"/>
      <dgm:spPr/>
    </dgm:pt>
    <dgm:pt modelId="{C3301B3D-3B48-4FF1-AFAB-715CB800154F}" type="pres">
      <dgm:prSet presAssocID="{403911B8-E5F8-4A5C-A113-CE3056CD8425}" presName="node" presStyleLbl="node1" presStyleIdx="4" presStyleCnt="12">
        <dgm:presLayoutVars>
          <dgm:bulletEnabled val="1"/>
        </dgm:presLayoutVars>
      </dgm:prSet>
      <dgm:spPr/>
    </dgm:pt>
    <dgm:pt modelId="{623D5E54-6DD5-40B0-BE70-FC19BDC787E1}" type="pres">
      <dgm:prSet presAssocID="{D4D0CEE4-6DFA-4ED2-A10E-973E0D311615}" presName="sibTrans" presStyleCnt="0"/>
      <dgm:spPr/>
    </dgm:pt>
    <dgm:pt modelId="{69BBC4B8-6CE2-4F22-BE3E-CF88797A19D1}" type="pres">
      <dgm:prSet presAssocID="{100236C3-A69F-4EC1-8E4F-F3C91B8E8A70}" presName="node" presStyleLbl="node1" presStyleIdx="5" presStyleCnt="12">
        <dgm:presLayoutVars>
          <dgm:bulletEnabled val="1"/>
        </dgm:presLayoutVars>
      </dgm:prSet>
      <dgm:spPr/>
    </dgm:pt>
    <dgm:pt modelId="{2E3F264C-CB89-4CAC-B597-8D0600F04A71}" type="pres">
      <dgm:prSet presAssocID="{C1E5E96D-B70B-4369-AE5D-66178352F478}" presName="sibTrans" presStyleCnt="0"/>
      <dgm:spPr/>
    </dgm:pt>
    <dgm:pt modelId="{0309E2BB-2697-4419-9830-E3A3E810456C}" type="pres">
      <dgm:prSet presAssocID="{6AE81B9E-2F49-433E-BD8C-54AE90C8CC28}" presName="node" presStyleLbl="node1" presStyleIdx="6" presStyleCnt="12">
        <dgm:presLayoutVars>
          <dgm:bulletEnabled val="1"/>
        </dgm:presLayoutVars>
      </dgm:prSet>
      <dgm:spPr/>
    </dgm:pt>
    <dgm:pt modelId="{55CAF8F4-2309-4466-8B37-76E920751E0E}" type="pres">
      <dgm:prSet presAssocID="{7FA3B1DE-3747-413E-A016-688682555BE0}" presName="sibTrans" presStyleCnt="0"/>
      <dgm:spPr/>
    </dgm:pt>
    <dgm:pt modelId="{D43E4790-75AA-4287-B03E-817CF7ED1A3A}" type="pres">
      <dgm:prSet presAssocID="{06E74374-CDB3-4B6C-8C29-7A6D63A13F71}" presName="node" presStyleLbl="node1" presStyleIdx="7" presStyleCnt="12">
        <dgm:presLayoutVars>
          <dgm:bulletEnabled val="1"/>
        </dgm:presLayoutVars>
      </dgm:prSet>
      <dgm:spPr/>
    </dgm:pt>
    <dgm:pt modelId="{448F6585-CF79-4883-88DC-E47A29420198}" type="pres">
      <dgm:prSet presAssocID="{2180AAA9-2782-4CAC-8416-BD81F07B4581}" presName="sibTrans" presStyleCnt="0"/>
      <dgm:spPr/>
    </dgm:pt>
    <dgm:pt modelId="{267AAD8C-827C-4F12-A8AB-9835179C4E10}" type="pres">
      <dgm:prSet presAssocID="{977A4F59-AB78-46E9-B440-178D050C36F0}" presName="node" presStyleLbl="node1" presStyleIdx="8" presStyleCnt="12">
        <dgm:presLayoutVars>
          <dgm:bulletEnabled val="1"/>
        </dgm:presLayoutVars>
      </dgm:prSet>
      <dgm:spPr/>
    </dgm:pt>
    <dgm:pt modelId="{E5EC6B09-B431-4939-94B8-A98A1888A87B}" type="pres">
      <dgm:prSet presAssocID="{DB421EDB-D75E-4A60-97D1-22EDAA64D48D}" presName="sibTrans" presStyleCnt="0"/>
      <dgm:spPr/>
    </dgm:pt>
    <dgm:pt modelId="{5A01383F-D6AA-487D-A079-DA0FDEA003C1}" type="pres">
      <dgm:prSet presAssocID="{723E7967-2288-4E4B-99A2-DED6D99E2F94}" presName="node" presStyleLbl="node1" presStyleIdx="9" presStyleCnt="12">
        <dgm:presLayoutVars>
          <dgm:bulletEnabled val="1"/>
        </dgm:presLayoutVars>
      </dgm:prSet>
      <dgm:spPr/>
    </dgm:pt>
    <dgm:pt modelId="{FB528B82-E85E-4B2B-893E-C76681DCD16C}" type="pres">
      <dgm:prSet presAssocID="{215E8387-B3EA-4226-A6A7-76EEBA65C462}" presName="sibTrans" presStyleCnt="0"/>
      <dgm:spPr/>
    </dgm:pt>
    <dgm:pt modelId="{F665987B-49E0-4E77-900E-B3C71BE63A04}" type="pres">
      <dgm:prSet presAssocID="{FE56633B-2E89-4F00-94DD-D17513E7C9D0}" presName="node" presStyleLbl="node1" presStyleIdx="10" presStyleCnt="12">
        <dgm:presLayoutVars>
          <dgm:bulletEnabled val="1"/>
        </dgm:presLayoutVars>
      </dgm:prSet>
      <dgm:spPr/>
    </dgm:pt>
    <dgm:pt modelId="{B43975AA-8A44-4471-AB9F-0CA8ABFB7A5E}" type="pres">
      <dgm:prSet presAssocID="{E0F0D064-2FF5-47D8-8F5D-AD1C3660D370}" presName="sibTrans" presStyleCnt="0"/>
      <dgm:spPr/>
    </dgm:pt>
    <dgm:pt modelId="{871439F4-FFC6-4738-ACED-5B69838F039C}" type="pres">
      <dgm:prSet presAssocID="{24061A02-7660-4E97-AF6D-2970232406B7}" presName="node" presStyleLbl="node1" presStyleIdx="11" presStyleCnt="12">
        <dgm:presLayoutVars>
          <dgm:bulletEnabled val="1"/>
        </dgm:presLayoutVars>
      </dgm:prSet>
      <dgm:spPr/>
    </dgm:pt>
  </dgm:ptLst>
  <dgm:cxnLst>
    <dgm:cxn modelId="{DB961B06-F54F-4DAD-AF71-C15EB2744ECC}" type="presOf" srcId="{06E74374-CDB3-4B6C-8C29-7A6D63A13F71}" destId="{D43E4790-75AA-4287-B03E-817CF7ED1A3A}" srcOrd="0" destOrd="0" presId="urn:microsoft.com/office/officeart/2005/8/layout/default"/>
    <dgm:cxn modelId="{A28E5415-B4D4-45F9-A76D-4331B5D17C2B}" srcId="{AC9198DA-D9AF-4B1C-9C7A-86BE3DAD3F17}" destId="{24061A02-7660-4E97-AF6D-2970232406B7}" srcOrd="11" destOrd="0" parTransId="{241CC722-A684-4886-8570-636FA6D119E1}" sibTransId="{D0A335F2-374D-4DFC-A68F-89D0FBEFDBB9}"/>
    <dgm:cxn modelId="{9E988522-FE6C-4D1C-B0D2-92C791307705}" srcId="{AC9198DA-D9AF-4B1C-9C7A-86BE3DAD3F17}" destId="{6AE81B9E-2F49-433E-BD8C-54AE90C8CC28}" srcOrd="6" destOrd="0" parTransId="{B95D5282-C7C9-4A99-B89F-3587C1DF9488}" sibTransId="{7FA3B1DE-3747-413E-A016-688682555BE0}"/>
    <dgm:cxn modelId="{1E32EC5B-93AB-4D71-B214-927FB401B337}" type="presOf" srcId="{6AE81B9E-2F49-433E-BD8C-54AE90C8CC28}" destId="{0309E2BB-2697-4419-9830-E3A3E810456C}" srcOrd="0" destOrd="0" presId="urn:microsoft.com/office/officeart/2005/8/layout/default"/>
    <dgm:cxn modelId="{387B5446-FFDD-452F-8736-61B6368B41F3}" srcId="{AC9198DA-D9AF-4B1C-9C7A-86BE3DAD3F17}" destId="{1D336F41-058F-412D-B281-0C3AC50C54CE}" srcOrd="2" destOrd="0" parTransId="{1D5318BD-3CFB-4304-8239-3F55F4A9A475}" sibTransId="{8B1FC544-E9B3-4C27-97D0-FD8E7EB62AB2}"/>
    <dgm:cxn modelId="{29A1F346-2483-4F21-8DE5-65FCD049723B}" type="presOf" srcId="{24061A02-7660-4E97-AF6D-2970232406B7}" destId="{871439F4-FFC6-4738-ACED-5B69838F039C}" srcOrd="0" destOrd="0" presId="urn:microsoft.com/office/officeart/2005/8/layout/default"/>
    <dgm:cxn modelId="{81A03D49-2A64-4527-AF39-F096C6B2A951}" srcId="{AC9198DA-D9AF-4B1C-9C7A-86BE3DAD3F17}" destId="{100236C3-A69F-4EC1-8E4F-F3C91B8E8A70}" srcOrd="5" destOrd="0" parTransId="{E1E4C40A-702B-43EC-B9C7-C91ED63745E9}" sibTransId="{C1E5E96D-B70B-4369-AE5D-66178352F478}"/>
    <dgm:cxn modelId="{08D17F4B-3F2C-4D77-95C8-8B36A7F1D1BA}" srcId="{AC9198DA-D9AF-4B1C-9C7A-86BE3DAD3F17}" destId="{977A4F59-AB78-46E9-B440-178D050C36F0}" srcOrd="8" destOrd="0" parTransId="{DC9507EA-F522-4672-A5D4-8A9011AC0965}" sibTransId="{DB421EDB-D75E-4A60-97D1-22EDAA64D48D}"/>
    <dgm:cxn modelId="{E49FBB4F-CFD3-431F-9AF1-EE1034A2F9EB}" type="presOf" srcId="{403911B8-E5F8-4A5C-A113-CE3056CD8425}" destId="{C3301B3D-3B48-4FF1-AFAB-715CB800154F}" srcOrd="0" destOrd="0" presId="urn:microsoft.com/office/officeart/2005/8/layout/default"/>
    <dgm:cxn modelId="{FBA66550-3453-4956-BBF8-7E27E94446AC}" type="presOf" srcId="{D4E926C3-FC27-48BD-BFC1-2D867AC88EA6}" destId="{34E8B7B2-FA56-4B16-A828-48C41044563F}" srcOrd="0" destOrd="0" presId="urn:microsoft.com/office/officeart/2005/8/layout/default"/>
    <dgm:cxn modelId="{9CE86052-969D-4231-A10C-C934C76A9E90}" srcId="{AC9198DA-D9AF-4B1C-9C7A-86BE3DAD3F17}" destId="{723E7967-2288-4E4B-99A2-DED6D99E2F94}" srcOrd="9" destOrd="0" parTransId="{203B4E0A-27A5-462C-90DD-6EEA0D9CEE79}" sibTransId="{215E8387-B3EA-4226-A6A7-76EEBA65C462}"/>
    <dgm:cxn modelId="{5FB76F74-4EEA-4A1A-AE6F-B86225DF787F}" type="presOf" srcId="{723E7967-2288-4E4B-99A2-DED6D99E2F94}" destId="{5A01383F-D6AA-487D-A079-DA0FDEA003C1}" srcOrd="0" destOrd="0" presId="urn:microsoft.com/office/officeart/2005/8/layout/default"/>
    <dgm:cxn modelId="{3C57EE55-251D-42D7-852D-C179F36EC75A}" srcId="{AC9198DA-D9AF-4B1C-9C7A-86BE3DAD3F17}" destId="{7FADA2B7-0166-4C06-B06B-CFAA90586C47}" srcOrd="3" destOrd="0" parTransId="{D1F79621-A14C-4D14-B62C-4D5E922C1974}" sibTransId="{48CCC0F0-A11B-402E-8695-722B8BE78C17}"/>
    <dgm:cxn modelId="{46F4DD59-BDCE-4048-B6F7-B56A208AB96B}" type="presOf" srcId="{7FADA2B7-0166-4C06-B06B-CFAA90586C47}" destId="{DFA98102-F881-4BB8-9660-A8D027C00966}" srcOrd="0" destOrd="0" presId="urn:microsoft.com/office/officeart/2005/8/layout/default"/>
    <dgm:cxn modelId="{A47E087C-1915-4A3B-9A3C-B21BB3EFD437}" type="presOf" srcId="{1D336F41-058F-412D-B281-0C3AC50C54CE}" destId="{8FD62403-B2E8-4885-88DC-6B650DB01618}" srcOrd="0" destOrd="0" presId="urn:microsoft.com/office/officeart/2005/8/layout/default"/>
    <dgm:cxn modelId="{6885437C-476C-4443-92FF-BF51681C4742}" srcId="{AC9198DA-D9AF-4B1C-9C7A-86BE3DAD3F17}" destId="{403911B8-E5F8-4A5C-A113-CE3056CD8425}" srcOrd="4" destOrd="0" parTransId="{4C1013E9-6B56-4528-B4F1-B740096D1F1F}" sibTransId="{D4D0CEE4-6DFA-4ED2-A10E-973E0D311615}"/>
    <dgm:cxn modelId="{FBEF5F84-1893-47B0-A8EA-8C2EBE1E7E1D}" srcId="{AC9198DA-D9AF-4B1C-9C7A-86BE3DAD3F17}" destId="{D4E926C3-FC27-48BD-BFC1-2D867AC88EA6}" srcOrd="1" destOrd="0" parTransId="{58828970-B276-4481-B812-7FC14E8C89DE}" sibTransId="{CFDF345E-1E83-4BAD-908D-9B303FBCAD48}"/>
    <dgm:cxn modelId="{FEC41793-A7B8-40A6-B663-8C8060A894E4}" srcId="{AC9198DA-D9AF-4B1C-9C7A-86BE3DAD3F17}" destId="{B547FAFA-8F40-4EEE-8A1C-E85A5931B9FB}" srcOrd="0" destOrd="0" parTransId="{C798CF7C-6BE1-4BE0-B6B1-9E7286858391}" sibTransId="{93362148-E016-4016-A3F6-61DC5C5F7723}"/>
    <dgm:cxn modelId="{4C2D249A-5444-4D40-8A9F-4D85E1745577}" type="presOf" srcId="{977A4F59-AB78-46E9-B440-178D050C36F0}" destId="{267AAD8C-827C-4F12-A8AB-9835179C4E10}" srcOrd="0" destOrd="0" presId="urn:microsoft.com/office/officeart/2005/8/layout/default"/>
    <dgm:cxn modelId="{905317A0-C876-4638-A1DF-132802869E33}" srcId="{AC9198DA-D9AF-4B1C-9C7A-86BE3DAD3F17}" destId="{06E74374-CDB3-4B6C-8C29-7A6D63A13F71}" srcOrd="7" destOrd="0" parTransId="{CFE0BB1B-93C9-4736-9875-3E6E3454DB54}" sibTransId="{2180AAA9-2782-4CAC-8416-BD81F07B4581}"/>
    <dgm:cxn modelId="{BD0627A8-3496-404E-9F31-AC4971F8ABAD}" srcId="{AC9198DA-D9AF-4B1C-9C7A-86BE3DAD3F17}" destId="{FE56633B-2E89-4F00-94DD-D17513E7C9D0}" srcOrd="10" destOrd="0" parTransId="{00D74489-F182-4D00-9DFE-7AC2D5381220}" sibTransId="{E0F0D064-2FF5-47D8-8F5D-AD1C3660D370}"/>
    <dgm:cxn modelId="{BC5AEFAC-F31D-4A5E-9698-3A8D1E4F7D7F}" type="presOf" srcId="{FE56633B-2E89-4F00-94DD-D17513E7C9D0}" destId="{F665987B-49E0-4E77-900E-B3C71BE63A04}" srcOrd="0" destOrd="0" presId="urn:microsoft.com/office/officeart/2005/8/layout/default"/>
    <dgm:cxn modelId="{D28232B1-C10B-47DB-8AF0-FC9DBAB4F881}" type="presOf" srcId="{B547FAFA-8F40-4EEE-8A1C-E85A5931B9FB}" destId="{F5A08EF1-97C3-41FC-89D1-80E8A90FF22D}" srcOrd="0" destOrd="0" presId="urn:microsoft.com/office/officeart/2005/8/layout/default"/>
    <dgm:cxn modelId="{58B47ACA-FC81-463E-B0DC-DD91036B1D8F}" type="presOf" srcId="{AC9198DA-D9AF-4B1C-9C7A-86BE3DAD3F17}" destId="{405F907E-E232-4C22-AFC5-A120D7CA4894}" srcOrd="0" destOrd="0" presId="urn:microsoft.com/office/officeart/2005/8/layout/default"/>
    <dgm:cxn modelId="{949DA9EE-2D0F-4775-9D38-AD7F126A637D}" type="presOf" srcId="{100236C3-A69F-4EC1-8E4F-F3C91B8E8A70}" destId="{69BBC4B8-6CE2-4F22-BE3E-CF88797A19D1}" srcOrd="0" destOrd="0" presId="urn:microsoft.com/office/officeart/2005/8/layout/default"/>
    <dgm:cxn modelId="{00957C1D-6634-4E3A-A6B0-26D831C8C7D3}" type="presParOf" srcId="{405F907E-E232-4C22-AFC5-A120D7CA4894}" destId="{F5A08EF1-97C3-41FC-89D1-80E8A90FF22D}" srcOrd="0" destOrd="0" presId="urn:microsoft.com/office/officeart/2005/8/layout/default"/>
    <dgm:cxn modelId="{5F827148-4762-479A-8374-CF368030CBBE}" type="presParOf" srcId="{405F907E-E232-4C22-AFC5-A120D7CA4894}" destId="{75B6448E-4F0E-4E27-83EA-4BC73DB314B7}" srcOrd="1" destOrd="0" presId="urn:microsoft.com/office/officeart/2005/8/layout/default"/>
    <dgm:cxn modelId="{5404455C-1925-4AA0-8FE0-DA8D6BF9D41D}" type="presParOf" srcId="{405F907E-E232-4C22-AFC5-A120D7CA4894}" destId="{34E8B7B2-FA56-4B16-A828-48C41044563F}" srcOrd="2" destOrd="0" presId="urn:microsoft.com/office/officeart/2005/8/layout/default"/>
    <dgm:cxn modelId="{D129AB67-759B-4CC2-8EAC-B151AEF483D1}" type="presParOf" srcId="{405F907E-E232-4C22-AFC5-A120D7CA4894}" destId="{20A1BAF8-0C97-4D1C-8A1C-5F9ED1953013}" srcOrd="3" destOrd="0" presId="urn:microsoft.com/office/officeart/2005/8/layout/default"/>
    <dgm:cxn modelId="{05710598-1CEE-40CC-A736-93999A229F09}" type="presParOf" srcId="{405F907E-E232-4C22-AFC5-A120D7CA4894}" destId="{8FD62403-B2E8-4885-88DC-6B650DB01618}" srcOrd="4" destOrd="0" presId="urn:microsoft.com/office/officeart/2005/8/layout/default"/>
    <dgm:cxn modelId="{E71825C4-B0BB-483A-8803-09536380F6DF}" type="presParOf" srcId="{405F907E-E232-4C22-AFC5-A120D7CA4894}" destId="{B4E343BA-AAB5-4C6C-AA02-2412661141A2}" srcOrd="5" destOrd="0" presId="urn:microsoft.com/office/officeart/2005/8/layout/default"/>
    <dgm:cxn modelId="{ECFFD3C2-8F61-4BAC-920B-1880A36626E1}" type="presParOf" srcId="{405F907E-E232-4C22-AFC5-A120D7CA4894}" destId="{DFA98102-F881-4BB8-9660-A8D027C00966}" srcOrd="6" destOrd="0" presId="urn:microsoft.com/office/officeart/2005/8/layout/default"/>
    <dgm:cxn modelId="{34460D0B-082E-4AC6-BE54-A672B8C7EAFC}" type="presParOf" srcId="{405F907E-E232-4C22-AFC5-A120D7CA4894}" destId="{C474EC5B-AE9D-42B5-BF51-9AEADBF0FDB2}" srcOrd="7" destOrd="0" presId="urn:microsoft.com/office/officeart/2005/8/layout/default"/>
    <dgm:cxn modelId="{820C35DF-65C1-4152-9E8D-B7740EA3393C}" type="presParOf" srcId="{405F907E-E232-4C22-AFC5-A120D7CA4894}" destId="{C3301B3D-3B48-4FF1-AFAB-715CB800154F}" srcOrd="8" destOrd="0" presId="urn:microsoft.com/office/officeart/2005/8/layout/default"/>
    <dgm:cxn modelId="{3DE37C03-6BA0-4746-9091-2E913FF00204}" type="presParOf" srcId="{405F907E-E232-4C22-AFC5-A120D7CA4894}" destId="{623D5E54-6DD5-40B0-BE70-FC19BDC787E1}" srcOrd="9" destOrd="0" presId="urn:microsoft.com/office/officeart/2005/8/layout/default"/>
    <dgm:cxn modelId="{F2616A63-6965-4CEA-B2C2-695DDA2AC435}" type="presParOf" srcId="{405F907E-E232-4C22-AFC5-A120D7CA4894}" destId="{69BBC4B8-6CE2-4F22-BE3E-CF88797A19D1}" srcOrd="10" destOrd="0" presId="urn:microsoft.com/office/officeart/2005/8/layout/default"/>
    <dgm:cxn modelId="{864B3042-817F-4186-BC9D-433D14CC097A}" type="presParOf" srcId="{405F907E-E232-4C22-AFC5-A120D7CA4894}" destId="{2E3F264C-CB89-4CAC-B597-8D0600F04A71}" srcOrd="11" destOrd="0" presId="urn:microsoft.com/office/officeart/2005/8/layout/default"/>
    <dgm:cxn modelId="{511EC4A3-B943-4654-9810-14ACB43EFDCE}" type="presParOf" srcId="{405F907E-E232-4C22-AFC5-A120D7CA4894}" destId="{0309E2BB-2697-4419-9830-E3A3E810456C}" srcOrd="12" destOrd="0" presId="urn:microsoft.com/office/officeart/2005/8/layout/default"/>
    <dgm:cxn modelId="{49081844-A22F-4686-BCAE-5633593BB7AD}" type="presParOf" srcId="{405F907E-E232-4C22-AFC5-A120D7CA4894}" destId="{55CAF8F4-2309-4466-8B37-76E920751E0E}" srcOrd="13" destOrd="0" presId="urn:microsoft.com/office/officeart/2005/8/layout/default"/>
    <dgm:cxn modelId="{A7ABA47F-0171-4528-A970-30FEBB160FE2}" type="presParOf" srcId="{405F907E-E232-4C22-AFC5-A120D7CA4894}" destId="{D43E4790-75AA-4287-B03E-817CF7ED1A3A}" srcOrd="14" destOrd="0" presId="urn:microsoft.com/office/officeart/2005/8/layout/default"/>
    <dgm:cxn modelId="{AAF02E73-F9D6-48E0-BDE6-6F68F57D7C1E}" type="presParOf" srcId="{405F907E-E232-4C22-AFC5-A120D7CA4894}" destId="{448F6585-CF79-4883-88DC-E47A29420198}" srcOrd="15" destOrd="0" presId="urn:microsoft.com/office/officeart/2005/8/layout/default"/>
    <dgm:cxn modelId="{02CCD154-6095-411E-8363-544334F649C8}" type="presParOf" srcId="{405F907E-E232-4C22-AFC5-A120D7CA4894}" destId="{267AAD8C-827C-4F12-A8AB-9835179C4E10}" srcOrd="16" destOrd="0" presId="urn:microsoft.com/office/officeart/2005/8/layout/default"/>
    <dgm:cxn modelId="{8F2763C5-CC28-41D0-9CF8-AE4768E1B47E}" type="presParOf" srcId="{405F907E-E232-4C22-AFC5-A120D7CA4894}" destId="{E5EC6B09-B431-4939-94B8-A98A1888A87B}" srcOrd="17" destOrd="0" presId="urn:microsoft.com/office/officeart/2005/8/layout/default"/>
    <dgm:cxn modelId="{97D4F5F6-AB12-45DE-9744-273B63FE4ED5}" type="presParOf" srcId="{405F907E-E232-4C22-AFC5-A120D7CA4894}" destId="{5A01383F-D6AA-487D-A079-DA0FDEA003C1}" srcOrd="18" destOrd="0" presId="urn:microsoft.com/office/officeart/2005/8/layout/default"/>
    <dgm:cxn modelId="{69FE16F4-43B3-4C38-B68A-E4AF20331D7E}" type="presParOf" srcId="{405F907E-E232-4C22-AFC5-A120D7CA4894}" destId="{FB528B82-E85E-4B2B-893E-C76681DCD16C}" srcOrd="19" destOrd="0" presId="urn:microsoft.com/office/officeart/2005/8/layout/default"/>
    <dgm:cxn modelId="{DFE9E091-740A-499D-871A-CDEDF470DACF}" type="presParOf" srcId="{405F907E-E232-4C22-AFC5-A120D7CA4894}" destId="{F665987B-49E0-4E77-900E-B3C71BE63A04}" srcOrd="20" destOrd="0" presId="urn:microsoft.com/office/officeart/2005/8/layout/default"/>
    <dgm:cxn modelId="{922D298F-6D19-4990-B60F-14BA01D49CF2}" type="presParOf" srcId="{405F907E-E232-4C22-AFC5-A120D7CA4894}" destId="{B43975AA-8A44-4471-AB9F-0CA8ABFB7A5E}" srcOrd="21" destOrd="0" presId="urn:microsoft.com/office/officeart/2005/8/layout/default"/>
    <dgm:cxn modelId="{25F0ED08-6FEE-4837-88FD-012D3F76C4A1}" type="presParOf" srcId="{405F907E-E232-4C22-AFC5-A120D7CA4894}" destId="{871439F4-FFC6-4738-ACED-5B69838F039C}" srcOrd="2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AB179-2C02-4A30-8FF6-59FA3A0EDA99}">
      <dsp:nvSpPr>
        <dsp:cNvPr id="0" name=""/>
        <dsp:cNvSpPr/>
      </dsp:nvSpPr>
      <dsp:spPr>
        <a:xfrm>
          <a:off x="4636" y="345984"/>
          <a:ext cx="891843" cy="891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273746-6A8E-4EF2-B825-9C959A77BB44}">
      <dsp:nvSpPr>
        <dsp:cNvPr id="0" name=""/>
        <dsp:cNvSpPr/>
      </dsp:nvSpPr>
      <dsp:spPr>
        <a:xfrm>
          <a:off x="4636" y="1412049"/>
          <a:ext cx="2548125" cy="123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Vamos a la página: </a:t>
          </a:r>
          <a:r>
            <a:rPr lang="es-MX" sz="1400" u="sng" kern="1200">
              <a:hlinkClick xmlns:r="http://schemas.openxmlformats.org/officeDocument/2006/relationships" r:id="rId3"/>
            </a:rPr>
            <a:t>https://github.com</a:t>
          </a:r>
          <a:endParaRPr lang="en-US" sz="1400" kern="1200"/>
        </a:p>
      </dsp:txBody>
      <dsp:txXfrm>
        <a:off x="4636" y="1412049"/>
        <a:ext cx="2548125" cy="1232448"/>
      </dsp:txXfrm>
    </dsp:sp>
    <dsp:sp modelId="{9367646E-3C94-4DF2-928A-F42048D756BD}">
      <dsp:nvSpPr>
        <dsp:cNvPr id="0" name=""/>
        <dsp:cNvSpPr/>
      </dsp:nvSpPr>
      <dsp:spPr>
        <a:xfrm>
          <a:off x="4636" y="2725530"/>
          <a:ext cx="2548125" cy="167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4453E-F8BB-4175-BED8-3A4C052F5686}">
      <dsp:nvSpPr>
        <dsp:cNvPr id="0" name=""/>
        <dsp:cNvSpPr/>
      </dsp:nvSpPr>
      <dsp:spPr>
        <a:xfrm>
          <a:off x="2998683" y="345984"/>
          <a:ext cx="891843" cy="89184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282D8D-92D0-4EB0-92A0-BBD191FEBE17}">
      <dsp:nvSpPr>
        <dsp:cNvPr id="0" name=""/>
        <dsp:cNvSpPr/>
      </dsp:nvSpPr>
      <dsp:spPr>
        <a:xfrm>
          <a:off x="2998683" y="1412049"/>
          <a:ext cx="2548125" cy="123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Creamos una cuenta sino tenemos una: vamos al botón “Sign in” y la creamos con los datos que nos piden allí. </a:t>
          </a:r>
          <a:endParaRPr lang="en-US" sz="1400" kern="1200"/>
        </a:p>
      </dsp:txBody>
      <dsp:txXfrm>
        <a:off x="2998683" y="1412049"/>
        <a:ext cx="2548125" cy="1232448"/>
      </dsp:txXfrm>
    </dsp:sp>
    <dsp:sp modelId="{E6F1199A-83B6-4516-AD9D-6908D27ADA9A}">
      <dsp:nvSpPr>
        <dsp:cNvPr id="0" name=""/>
        <dsp:cNvSpPr/>
      </dsp:nvSpPr>
      <dsp:spPr>
        <a:xfrm>
          <a:off x="2998683" y="2725530"/>
          <a:ext cx="2548125" cy="167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100" b="1" kern="1200"/>
            <a:t>Crear un repositorio</a:t>
          </a:r>
          <a:endParaRPr lang="en-US" sz="1100" kern="1200"/>
        </a:p>
      </dsp:txBody>
      <dsp:txXfrm>
        <a:off x="2998683" y="2725530"/>
        <a:ext cx="2548125" cy="1671368"/>
      </dsp:txXfrm>
    </dsp:sp>
    <dsp:sp modelId="{EA0103A2-BF64-4F64-9B8A-D26DF7B844E1}">
      <dsp:nvSpPr>
        <dsp:cNvPr id="0" name=""/>
        <dsp:cNvSpPr/>
      </dsp:nvSpPr>
      <dsp:spPr>
        <a:xfrm>
          <a:off x="5992729" y="345984"/>
          <a:ext cx="891843" cy="891843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BB70A-AE83-4544-A333-6403BE4E3C64}">
      <dsp:nvSpPr>
        <dsp:cNvPr id="0" name=""/>
        <dsp:cNvSpPr/>
      </dsp:nvSpPr>
      <dsp:spPr>
        <a:xfrm>
          <a:off x="5992729" y="1412049"/>
          <a:ext cx="2548125" cy="123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Una vez hemos entrado a nuestra cuenta vamos al signo “+” que se encuentra en el extremo superior derecho y allí encontramos la opción New Repository </a:t>
          </a:r>
          <a:endParaRPr lang="en-US" sz="1400" kern="1200"/>
        </a:p>
      </dsp:txBody>
      <dsp:txXfrm>
        <a:off x="5992729" y="1412049"/>
        <a:ext cx="2548125" cy="1232448"/>
      </dsp:txXfrm>
    </dsp:sp>
    <dsp:sp modelId="{E8FAA2B3-3986-47CB-87FF-E9CD6DC10AAC}">
      <dsp:nvSpPr>
        <dsp:cNvPr id="0" name=""/>
        <dsp:cNvSpPr/>
      </dsp:nvSpPr>
      <dsp:spPr>
        <a:xfrm>
          <a:off x="5992729" y="2725530"/>
          <a:ext cx="2548125" cy="167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A9766D-3615-4C15-BA7F-03C51261B675}">
      <dsp:nvSpPr>
        <dsp:cNvPr id="0" name=""/>
        <dsp:cNvSpPr/>
      </dsp:nvSpPr>
      <dsp:spPr>
        <a:xfrm>
          <a:off x="8986776" y="345984"/>
          <a:ext cx="891843" cy="891843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F0325-F792-4FFB-B977-5778A5F42236}">
      <dsp:nvSpPr>
        <dsp:cNvPr id="0" name=""/>
        <dsp:cNvSpPr/>
      </dsp:nvSpPr>
      <dsp:spPr>
        <a:xfrm>
          <a:off x="8986776" y="1412049"/>
          <a:ext cx="2548125" cy="12324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MX" sz="1400" kern="1200"/>
            <a:t>Una vez allí llenamos los datos del formulario que son:</a:t>
          </a:r>
          <a:endParaRPr lang="en-US" sz="1400" kern="1200" dirty="0"/>
        </a:p>
      </dsp:txBody>
      <dsp:txXfrm>
        <a:off x="8986776" y="1412049"/>
        <a:ext cx="2548125" cy="1232448"/>
      </dsp:txXfrm>
    </dsp:sp>
    <dsp:sp modelId="{EB72B062-0C74-4380-856B-6B86885B1F0E}">
      <dsp:nvSpPr>
        <dsp:cNvPr id="0" name=""/>
        <dsp:cNvSpPr/>
      </dsp:nvSpPr>
      <dsp:spPr>
        <a:xfrm>
          <a:off x="8986776" y="2725530"/>
          <a:ext cx="2548125" cy="1671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 err="1"/>
            <a:t>Owner</a:t>
          </a:r>
          <a:r>
            <a:rPr lang="es-MX" sz="1400" kern="1200" dirty="0"/>
            <a:t>: quien queremos que maneje el repositorio (por lo general nosotros)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Nombre del repositorio 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Descripción (opcional)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 dirty="0"/>
            <a:t>Publico o Privado: queda a tu elección </a:t>
          </a:r>
          <a:endParaRPr lang="en-US" sz="1400" kern="1200" dirty="0"/>
        </a:p>
      </dsp:txBody>
      <dsp:txXfrm>
        <a:off x="8986776" y="2725530"/>
        <a:ext cx="2548125" cy="16713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975C61-A5E7-45FA-8932-4E8A201FAD19}">
      <dsp:nvSpPr>
        <dsp:cNvPr id="0" name=""/>
        <dsp:cNvSpPr/>
      </dsp:nvSpPr>
      <dsp:spPr>
        <a:xfrm>
          <a:off x="582645" y="1178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C://proyecto &gt; git status: </a:t>
          </a:r>
          <a:r>
            <a:rPr lang="en-US" sz="1500" kern="1200" dirty="0" err="1"/>
            <a:t>muestra</a:t>
          </a:r>
          <a:r>
            <a:rPr lang="en-US" sz="1500" kern="1200" dirty="0"/>
            <a:t> </a:t>
          </a:r>
          <a:r>
            <a:rPr lang="en-US" sz="1500" kern="1200" dirty="0" err="1"/>
            <a:t>en</a:t>
          </a:r>
          <a:r>
            <a:rPr lang="en-US" sz="1500" kern="1200" dirty="0"/>
            <a:t> que </a:t>
          </a:r>
          <a:r>
            <a:rPr lang="en-US" sz="1500" kern="1200" dirty="0" err="1"/>
            <a:t>rama</a:t>
          </a:r>
          <a:r>
            <a:rPr lang="en-US" sz="1500" kern="1200" dirty="0"/>
            <a:t> </a:t>
          </a:r>
          <a:r>
            <a:rPr lang="en-US" sz="1500" kern="1200" dirty="0" err="1"/>
            <a:t>estamos</a:t>
          </a:r>
          <a:r>
            <a:rPr lang="en-US" sz="1500" kern="1200" dirty="0"/>
            <a:t> y que </a:t>
          </a:r>
          <a:r>
            <a:rPr lang="en-US" sz="1500" kern="1200" dirty="0" err="1"/>
            <a:t>cambios</a:t>
          </a:r>
          <a:r>
            <a:rPr lang="en-US" sz="1500" kern="1200" dirty="0"/>
            <a:t> se </a:t>
          </a:r>
          <a:r>
            <a:rPr lang="en-US" sz="1500" kern="1200" dirty="0" err="1"/>
            <a:t>han</a:t>
          </a:r>
          <a:r>
            <a:rPr lang="en-US" sz="1500" kern="1200" dirty="0"/>
            <a:t> </a:t>
          </a:r>
          <a:r>
            <a:rPr lang="en-US" sz="1500" kern="1200" dirty="0" err="1"/>
            <a:t>presentado</a:t>
          </a:r>
          <a:endParaRPr lang="en-US" sz="1500" kern="1200" dirty="0"/>
        </a:p>
      </dsp:txBody>
      <dsp:txXfrm>
        <a:off x="582645" y="1178"/>
        <a:ext cx="2174490" cy="1304694"/>
      </dsp:txXfrm>
    </dsp:sp>
    <dsp:sp modelId="{C0DCEEEC-AAE9-45FA-956E-74CC53D3DB3E}">
      <dsp:nvSpPr>
        <dsp:cNvPr id="0" name=""/>
        <dsp:cNvSpPr/>
      </dsp:nvSpPr>
      <dsp:spPr>
        <a:xfrm>
          <a:off x="2974584" y="1178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git add index.js= sube el archive con los cambios</a:t>
          </a:r>
        </a:p>
      </dsp:txBody>
      <dsp:txXfrm>
        <a:off x="2974584" y="1178"/>
        <a:ext cx="2174490" cy="1304694"/>
      </dsp:txXfrm>
    </dsp:sp>
    <dsp:sp modelId="{72F3BCCE-F2F0-4CA7-97D8-08C03F357B5D}">
      <dsp:nvSpPr>
        <dsp:cNvPr id="0" name=""/>
        <dsp:cNvSpPr/>
      </dsp:nvSpPr>
      <dsp:spPr>
        <a:xfrm>
          <a:off x="5366524" y="1178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git add . = sube todos los archivos con cambios.</a:t>
          </a:r>
        </a:p>
      </dsp:txBody>
      <dsp:txXfrm>
        <a:off x="5366524" y="1178"/>
        <a:ext cx="2174490" cy="1304694"/>
      </dsp:txXfrm>
    </dsp:sp>
    <dsp:sp modelId="{8926A4F2-E967-4186-985A-54882D1E9F0D}">
      <dsp:nvSpPr>
        <dsp:cNvPr id="0" name=""/>
        <dsp:cNvSpPr/>
      </dsp:nvSpPr>
      <dsp:spPr>
        <a:xfrm>
          <a:off x="7758464" y="1178"/>
          <a:ext cx="2174490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- git commit –m “mensaje” = paso el archivo del area de trabajo a mi repositorio local con un mensaje. </a:t>
          </a:r>
        </a:p>
      </dsp:txBody>
      <dsp:txXfrm>
        <a:off x="7758464" y="1178"/>
        <a:ext cx="2174490" cy="1304694"/>
      </dsp:txXfrm>
    </dsp:sp>
    <dsp:sp modelId="{E86C1F87-FFE6-4310-94FC-C0D6D7995DFF}">
      <dsp:nvSpPr>
        <dsp:cNvPr id="0" name=""/>
        <dsp:cNvSpPr/>
      </dsp:nvSpPr>
      <dsp:spPr>
        <a:xfrm>
          <a:off x="582645" y="1523321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Mensaje del commit</a:t>
          </a:r>
          <a:endParaRPr lang="en-US" sz="1500" kern="1200"/>
        </a:p>
      </dsp:txBody>
      <dsp:txXfrm>
        <a:off x="582645" y="1523321"/>
        <a:ext cx="2174490" cy="1304694"/>
      </dsp:txXfrm>
    </dsp:sp>
    <dsp:sp modelId="{A725C033-4C90-4010-8A81-4E186B9C1FB1}">
      <dsp:nvSpPr>
        <dsp:cNvPr id="0" name=""/>
        <dsp:cNvSpPr/>
      </dsp:nvSpPr>
      <dsp:spPr>
        <a:xfrm>
          <a:off x="2974584" y="1523321"/>
          <a:ext cx="2174490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Que ayude a comprender lo que hemos hecho.</a:t>
          </a:r>
        </a:p>
      </dsp:txBody>
      <dsp:txXfrm>
        <a:off x="2974584" y="1523321"/>
        <a:ext cx="2174490" cy="1304694"/>
      </dsp:txXfrm>
    </dsp:sp>
    <dsp:sp modelId="{C4F06026-FA34-4ABB-8F11-0103ACC86E4D}">
      <dsp:nvSpPr>
        <dsp:cNvPr id="0" name=""/>
        <dsp:cNvSpPr/>
      </dsp:nvSpPr>
      <dsp:spPr>
        <a:xfrm>
          <a:off x="5366524" y="1523321"/>
          <a:ext cx="2174490" cy="1304694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Solo los cambios de una tarea</a:t>
          </a:r>
        </a:p>
      </dsp:txBody>
      <dsp:txXfrm>
        <a:off x="5366524" y="1523321"/>
        <a:ext cx="2174490" cy="1304694"/>
      </dsp:txXfrm>
    </dsp:sp>
    <dsp:sp modelId="{F4DE29F2-22A2-4321-BEFD-31171F58FA0C}">
      <dsp:nvSpPr>
        <dsp:cNvPr id="0" name=""/>
        <dsp:cNvSpPr/>
      </dsp:nvSpPr>
      <dsp:spPr>
        <a:xfrm>
          <a:off x="7758464" y="1523321"/>
          <a:ext cx="2174490" cy="1304694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No se puede ejecutar un commit sin un mensaje</a:t>
          </a:r>
        </a:p>
      </dsp:txBody>
      <dsp:txXfrm>
        <a:off x="7758464" y="1523321"/>
        <a:ext cx="2174490" cy="1304694"/>
      </dsp:txXfrm>
    </dsp:sp>
    <dsp:sp modelId="{F55BFAA7-DFAC-4B6F-A399-455EECE858E2}">
      <dsp:nvSpPr>
        <dsp:cNvPr id="0" name=""/>
        <dsp:cNvSpPr/>
      </dsp:nvSpPr>
      <dsp:spPr>
        <a:xfrm>
          <a:off x="630821" y="3034688"/>
          <a:ext cx="2236202" cy="1304694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/>
            <a:t>Eliminando ramas </a:t>
          </a:r>
          <a:endParaRPr lang="en-US" sz="1500" kern="1200"/>
        </a:p>
      </dsp:txBody>
      <dsp:txXfrm>
        <a:off x="630821" y="3034688"/>
        <a:ext cx="2236202" cy="1304694"/>
      </dsp:txXfrm>
    </dsp:sp>
    <dsp:sp modelId="{D72DA4EB-309B-4C79-AE6D-38D6AD00EC9F}">
      <dsp:nvSpPr>
        <dsp:cNvPr id="0" name=""/>
        <dsp:cNvSpPr/>
      </dsp:nvSpPr>
      <dsp:spPr>
        <a:xfrm>
          <a:off x="3179715" y="3045465"/>
          <a:ext cx="2174490" cy="1304694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git branch -d rama1 -&gt; elimina la rama rama1</a:t>
          </a:r>
        </a:p>
      </dsp:txBody>
      <dsp:txXfrm>
        <a:off x="3179715" y="3045465"/>
        <a:ext cx="2174490" cy="1304694"/>
      </dsp:txXfrm>
    </dsp:sp>
    <dsp:sp modelId="{9165352B-5B52-44AB-8B49-D31EC37A7F1E}">
      <dsp:nvSpPr>
        <dsp:cNvPr id="0" name=""/>
        <dsp:cNvSpPr/>
      </dsp:nvSpPr>
      <dsp:spPr>
        <a:xfrm>
          <a:off x="5571655" y="3045465"/>
          <a:ext cx="4217881" cy="1304694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git branch -d rama1 rama2 rama3 -&gt; </a:t>
          </a:r>
          <a:r>
            <a:rPr lang="en-US" sz="1500" kern="1200" dirty="0" err="1"/>
            <a:t>puedo</a:t>
          </a:r>
          <a:r>
            <a:rPr lang="en-US" sz="1500" kern="1200" dirty="0"/>
            <a:t> </a:t>
          </a:r>
          <a:r>
            <a:rPr lang="en-US" sz="1500" kern="1200" dirty="0" err="1"/>
            <a:t>eliminar</a:t>
          </a:r>
          <a:r>
            <a:rPr lang="en-US" sz="1500" kern="1200" dirty="0"/>
            <a:t> </a:t>
          </a:r>
          <a:r>
            <a:rPr lang="en-US" sz="1500" kern="1200" dirty="0" err="1"/>
            <a:t>varias</a:t>
          </a:r>
          <a:r>
            <a:rPr lang="en-US" sz="1500" kern="1200" dirty="0"/>
            <a:t> </a:t>
          </a:r>
          <a:r>
            <a:rPr lang="en-US" sz="1500" kern="1200" dirty="0" err="1"/>
            <a:t>ramas</a:t>
          </a:r>
          <a:r>
            <a:rPr lang="en-US" sz="1500" kern="1200" dirty="0"/>
            <a:t> a la </a:t>
          </a:r>
          <a:r>
            <a:rPr lang="en-US" sz="1500" kern="1200" dirty="0" err="1"/>
            <a:t>vez</a:t>
          </a:r>
          <a:r>
            <a:rPr lang="en-US" sz="1500" kern="1200" dirty="0"/>
            <a:t>.</a:t>
          </a:r>
        </a:p>
      </dsp:txBody>
      <dsp:txXfrm>
        <a:off x="5571655" y="3045465"/>
        <a:ext cx="4217881" cy="13046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452E97-8FD1-4CD6-9F82-8DB182CAE07B}">
      <dsp:nvSpPr>
        <dsp:cNvPr id="0" name=""/>
        <dsp:cNvSpPr/>
      </dsp:nvSpPr>
      <dsp:spPr>
        <a:xfrm>
          <a:off x="0" y="749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Comando para fusionar una rama con otra: </a:t>
          </a:r>
          <a:r>
            <a:rPr lang="es-MX" sz="2000" kern="1200" dirty="0" err="1"/>
            <a:t>git</a:t>
          </a:r>
          <a:r>
            <a:rPr lang="es-MX" sz="2000" kern="1200" dirty="0"/>
            <a:t> </a:t>
          </a:r>
          <a:r>
            <a:rPr lang="es-MX" sz="2000" kern="1200" dirty="0" err="1"/>
            <a:t>merge</a:t>
          </a:r>
          <a:endParaRPr lang="en-US" sz="2000" kern="1200" dirty="0"/>
        </a:p>
      </dsp:txBody>
      <dsp:txXfrm>
        <a:off x="34840" y="35589"/>
        <a:ext cx="10445920" cy="644031"/>
      </dsp:txXfrm>
    </dsp:sp>
    <dsp:sp modelId="{157F9C37-B582-40A0-8C77-86812093CEC5}">
      <dsp:nvSpPr>
        <dsp:cNvPr id="0" name=""/>
        <dsp:cNvSpPr/>
      </dsp:nvSpPr>
      <dsp:spPr>
        <a:xfrm>
          <a:off x="0" y="727975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 err="1"/>
            <a:t>Ej</a:t>
          </a:r>
          <a:r>
            <a:rPr lang="es-MX" sz="2000" kern="1200" dirty="0"/>
            <a:t>: hago cambios en la rama </a:t>
          </a:r>
          <a:r>
            <a:rPr lang="es-MX" sz="2000" kern="1200" dirty="0" err="1"/>
            <a:t>header</a:t>
          </a:r>
          <a:endParaRPr lang="en-US" sz="2000" kern="1200" dirty="0"/>
        </a:p>
      </dsp:txBody>
      <dsp:txXfrm>
        <a:off x="34840" y="762815"/>
        <a:ext cx="10445920" cy="644031"/>
      </dsp:txXfrm>
    </dsp:sp>
    <dsp:sp modelId="{BC4EC255-911A-4CE3-9F01-8A0129979381}">
      <dsp:nvSpPr>
        <dsp:cNvPr id="0" name=""/>
        <dsp:cNvSpPr/>
      </dsp:nvSpPr>
      <dsp:spPr>
        <a:xfrm>
          <a:off x="0" y="1455200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Luego me paso a la rama fix</a:t>
          </a:r>
          <a:endParaRPr lang="en-US" sz="2000" kern="1200"/>
        </a:p>
      </dsp:txBody>
      <dsp:txXfrm>
        <a:off x="34840" y="1490040"/>
        <a:ext cx="10445920" cy="644031"/>
      </dsp:txXfrm>
    </dsp:sp>
    <dsp:sp modelId="{1E5DBDBD-43D8-4006-B88E-41854625BB96}">
      <dsp:nvSpPr>
        <dsp:cNvPr id="0" name=""/>
        <dsp:cNvSpPr/>
      </dsp:nvSpPr>
      <dsp:spPr>
        <a:xfrm>
          <a:off x="0" y="2182426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Estando en </a:t>
          </a:r>
          <a:r>
            <a:rPr lang="es-MX" sz="2000" kern="1200" dirty="0" err="1"/>
            <a:t>fix</a:t>
          </a:r>
          <a:r>
            <a:rPr lang="es-MX" sz="2000" kern="1200" dirty="0"/>
            <a:t> le doy: </a:t>
          </a:r>
          <a:r>
            <a:rPr lang="es-MX" sz="2000" b="1" kern="1200" dirty="0" err="1"/>
            <a:t>git</a:t>
          </a:r>
          <a:r>
            <a:rPr lang="es-MX" sz="2000" b="1" kern="1200" dirty="0"/>
            <a:t> </a:t>
          </a:r>
          <a:r>
            <a:rPr lang="es-MX" sz="2000" b="1" kern="1200" dirty="0" err="1"/>
            <a:t>merge</a:t>
          </a:r>
          <a:r>
            <a:rPr lang="es-MX" sz="2000" b="1" kern="1200" dirty="0"/>
            <a:t> </a:t>
          </a:r>
          <a:r>
            <a:rPr lang="es-MX" sz="2000" b="1" kern="1200" dirty="0" err="1"/>
            <a:t>header</a:t>
          </a:r>
          <a:r>
            <a:rPr lang="es-MX" sz="2000" kern="1200" dirty="0"/>
            <a:t> -&gt; fusionará los cambios de </a:t>
          </a:r>
          <a:r>
            <a:rPr lang="es-MX" sz="2000" kern="1200" dirty="0" err="1"/>
            <a:t>header</a:t>
          </a:r>
          <a:r>
            <a:rPr lang="es-MX" sz="2000" kern="1200" dirty="0"/>
            <a:t> con </a:t>
          </a:r>
          <a:r>
            <a:rPr lang="es-MX" sz="2000" kern="1200" dirty="0" err="1"/>
            <a:t>fix</a:t>
          </a:r>
          <a:endParaRPr lang="en-US" sz="2000" kern="1200" dirty="0"/>
        </a:p>
      </dsp:txBody>
      <dsp:txXfrm>
        <a:off x="34840" y="2217266"/>
        <a:ext cx="10445920" cy="644031"/>
      </dsp:txXfrm>
    </dsp:sp>
    <dsp:sp modelId="{B2A783B5-E047-411A-8CE1-937ADD1E00E4}">
      <dsp:nvSpPr>
        <dsp:cNvPr id="0" name=""/>
        <dsp:cNvSpPr/>
      </dsp:nvSpPr>
      <dsp:spPr>
        <a:xfrm>
          <a:off x="0" y="2909651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 err="1"/>
            <a:t>git</a:t>
          </a:r>
          <a:r>
            <a:rPr lang="es-MX" sz="2000" kern="1200" dirty="0"/>
            <a:t> </a:t>
          </a:r>
          <a:r>
            <a:rPr lang="es-MX" sz="2000" kern="1200" dirty="0" err="1"/>
            <a:t>checkout</a:t>
          </a:r>
          <a:r>
            <a:rPr lang="es-MX" sz="2000" kern="1200" dirty="0"/>
            <a:t> -b </a:t>
          </a:r>
          <a:r>
            <a:rPr lang="es-MX" sz="2000" kern="1200" dirty="0" err="1"/>
            <a:t>footer</a:t>
          </a:r>
          <a:r>
            <a:rPr lang="es-MX" sz="2000" kern="1200" dirty="0"/>
            <a:t>: crea la rama </a:t>
          </a:r>
          <a:r>
            <a:rPr lang="es-MX" sz="2000" kern="1200" dirty="0" err="1"/>
            <a:t>footer</a:t>
          </a:r>
          <a:r>
            <a:rPr lang="es-MX" sz="2000" kern="1200" dirty="0"/>
            <a:t> y a la vez nos cambiamos a ella</a:t>
          </a:r>
          <a:endParaRPr lang="en-US" sz="2000" kern="1200" dirty="0"/>
        </a:p>
      </dsp:txBody>
      <dsp:txXfrm>
        <a:off x="34840" y="2944491"/>
        <a:ext cx="10445920" cy="644031"/>
      </dsp:txXfrm>
    </dsp:sp>
    <dsp:sp modelId="{746AF280-281C-4B22-B535-24251E2C2CB5}">
      <dsp:nvSpPr>
        <dsp:cNvPr id="0" name=""/>
        <dsp:cNvSpPr/>
      </dsp:nvSpPr>
      <dsp:spPr>
        <a:xfrm>
          <a:off x="0" y="3636877"/>
          <a:ext cx="10515600" cy="71371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 err="1"/>
            <a:t>git</a:t>
          </a:r>
          <a:r>
            <a:rPr lang="es-MX" sz="2000" kern="1200" dirty="0"/>
            <a:t> log --</a:t>
          </a:r>
          <a:r>
            <a:rPr lang="es-MX" sz="2000" kern="1200" dirty="0" err="1"/>
            <a:t>graph</a:t>
          </a:r>
          <a:r>
            <a:rPr lang="es-MX" sz="2000" kern="1200" dirty="0"/>
            <a:t> -&gt; muestra todos los </a:t>
          </a:r>
          <a:r>
            <a:rPr lang="es-MX" sz="2000" kern="1200" dirty="0" err="1"/>
            <a:t>commits</a:t>
          </a:r>
          <a:r>
            <a:rPr lang="es-MX" sz="2000" kern="1200" dirty="0"/>
            <a:t> en una especie de grafo y mostrará los caminos de cada rama.</a:t>
          </a:r>
          <a:endParaRPr lang="en-US" sz="2000" kern="1200" dirty="0"/>
        </a:p>
      </dsp:txBody>
      <dsp:txXfrm>
        <a:off x="34840" y="3671717"/>
        <a:ext cx="10445920" cy="6440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08EF1-97C3-41FC-89D1-80E8A90FF22D}">
      <dsp:nvSpPr>
        <dsp:cNvPr id="0" name=""/>
        <dsp:cNvSpPr/>
      </dsp:nvSpPr>
      <dsp:spPr>
        <a:xfrm>
          <a:off x="961120" y="2079"/>
          <a:ext cx="2094322" cy="1256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Ej: supongamos que hicieron cambios al archivo index.html desde dos ramas y cuando voy a hacer merge a mi rama salen conflictos:</a:t>
          </a:r>
          <a:endParaRPr lang="en-US" sz="1400" kern="1200"/>
        </a:p>
      </dsp:txBody>
      <dsp:txXfrm>
        <a:off x="961120" y="2079"/>
        <a:ext cx="2094322" cy="1256593"/>
      </dsp:txXfrm>
    </dsp:sp>
    <dsp:sp modelId="{34E8B7B2-FA56-4B16-A828-48C41044563F}">
      <dsp:nvSpPr>
        <dsp:cNvPr id="0" name=""/>
        <dsp:cNvSpPr/>
      </dsp:nvSpPr>
      <dsp:spPr>
        <a:xfrm>
          <a:off x="3264875" y="2079"/>
          <a:ext cx="2094322" cy="12565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Para resolver los conflictos ejecuto los siguientes comandos:</a:t>
          </a:r>
          <a:endParaRPr lang="en-US" sz="1400" kern="1200"/>
        </a:p>
      </dsp:txBody>
      <dsp:txXfrm>
        <a:off x="3264875" y="2079"/>
        <a:ext cx="2094322" cy="1256593"/>
      </dsp:txXfrm>
    </dsp:sp>
    <dsp:sp modelId="{8FD62403-B2E8-4885-88DC-6B650DB01618}">
      <dsp:nvSpPr>
        <dsp:cNvPr id="0" name=""/>
        <dsp:cNvSpPr/>
      </dsp:nvSpPr>
      <dsp:spPr>
        <a:xfrm>
          <a:off x="5568630" y="2079"/>
          <a:ext cx="2094322" cy="12565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git restore - -staged index.html -&gt; para apartar el archivo y resolver a mano el conflicto</a:t>
          </a:r>
          <a:endParaRPr lang="en-US" sz="1400" kern="1200"/>
        </a:p>
      </dsp:txBody>
      <dsp:txXfrm>
        <a:off x="5568630" y="2079"/>
        <a:ext cx="2094322" cy="1256593"/>
      </dsp:txXfrm>
    </dsp:sp>
    <dsp:sp modelId="{DFA98102-F881-4BB8-9660-A8D027C00966}">
      <dsp:nvSpPr>
        <dsp:cNvPr id="0" name=""/>
        <dsp:cNvSpPr/>
      </dsp:nvSpPr>
      <dsp:spPr>
        <a:xfrm>
          <a:off x="7872385" y="2079"/>
          <a:ext cx="2094322" cy="12565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nano index.html -&gt; se visualizará el archivo con los conflictos</a:t>
          </a:r>
          <a:endParaRPr lang="en-US" sz="1400" kern="1200"/>
        </a:p>
      </dsp:txBody>
      <dsp:txXfrm>
        <a:off x="7872385" y="2079"/>
        <a:ext cx="2094322" cy="1256593"/>
      </dsp:txXfrm>
    </dsp:sp>
    <dsp:sp modelId="{C3301B3D-3B48-4FF1-AFAB-715CB800154F}">
      <dsp:nvSpPr>
        <dsp:cNvPr id="0" name=""/>
        <dsp:cNvSpPr/>
      </dsp:nvSpPr>
      <dsp:spPr>
        <a:xfrm>
          <a:off x="961120" y="1468105"/>
          <a:ext cx="2094322" cy="12565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cat index.html </a:t>
          </a:r>
          <a:r>
            <a:rPr lang="es-MX" sz="1400" kern="1200">
              <a:sym typeface="Wingdings" panose="05000000000000000000" pitchFamily="2" charset="2"/>
            </a:rPr>
            <a:t></a:t>
          </a:r>
          <a:r>
            <a:rPr lang="es-MX" sz="1400" kern="1200"/>
            <a:t> también visualiza el archivo</a:t>
          </a:r>
          <a:endParaRPr lang="en-US" sz="1400" kern="1200"/>
        </a:p>
      </dsp:txBody>
      <dsp:txXfrm>
        <a:off x="961120" y="1468105"/>
        <a:ext cx="2094322" cy="1256593"/>
      </dsp:txXfrm>
    </dsp:sp>
    <dsp:sp modelId="{69BBC4B8-6CE2-4F22-BE3E-CF88797A19D1}">
      <dsp:nvSpPr>
        <dsp:cNvPr id="0" name=""/>
        <dsp:cNvSpPr/>
      </dsp:nvSpPr>
      <dsp:spPr>
        <a:xfrm>
          <a:off x="3264875" y="1468105"/>
          <a:ext cx="2094322" cy="1256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En ambos casos se podrán visualizar las líneas divisorias de los conflictos.</a:t>
          </a:r>
          <a:endParaRPr lang="en-US" sz="1400" kern="1200"/>
        </a:p>
      </dsp:txBody>
      <dsp:txXfrm>
        <a:off x="3264875" y="1468105"/>
        <a:ext cx="2094322" cy="1256593"/>
      </dsp:txXfrm>
    </dsp:sp>
    <dsp:sp modelId="{0309E2BB-2697-4419-9830-E3A3E810456C}">
      <dsp:nvSpPr>
        <dsp:cNvPr id="0" name=""/>
        <dsp:cNvSpPr/>
      </dsp:nvSpPr>
      <dsp:spPr>
        <a:xfrm>
          <a:off x="5568630" y="1468105"/>
          <a:ext cx="2094322" cy="12565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&lt;&lt;&lt;&lt;&lt;&lt;&lt;&lt; Rama -&gt; Es contenido que existe en la rama actual hasta el centro</a:t>
          </a:r>
          <a:endParaRPr lang="en-US" sz="1400" kern="1200"/>
        </a:p>
      </dsp:txBody>
      <dsp:txXfrm>
        <a:off x="5568630" y="1468105"/>
        <a:ext cx="2094322" cy="1256593"/>
      </dsp:txXfrm>
    </dsp:sp>
    <dsp:sp modelId="{D43E4790-75AA-4287-B03E-817CF7ED1A3A}">
      <dsp:nvSpPr>
        <dsp:cNvPr id="0" name=""/>
        <dsp:cNvSpPr/>
      </dsp:nvSpPr>
      <dsp:spPr>
        <a:xfrm>
          <a:off x="7872385" y="1468105"/>
          <a:ext cx="2094322" cy="125659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======== es el centro del conflicto</a:t>
          </a:r>
          <a:endParaRPr lang="en-US" sz="1400" kern="1200"/>
        </a:p>
      </dsp:txBody>
      <dsp:txXfrm>
        <a:off x="7872385" y="1468105"/>
        <a:ext cx="2094322" cy="1256593"/>
      </dsp:txXfrm>
    </dsp:sp>
    <dsp:sp modelId="{267AAD8C-827C-4F12-A8AB-9835179C4E10}">
      <dsp:nvSpPr>
        <dsp:cNvPr id="0" name=""/>
        <dsp:cNvSpPr/>
      </dsp:nvSpPr>
      <dsp:spPr>
        <a:xfrm>
          <a:off x="961120" y="2934131"/>
          <a:ext cx="2094322" cy="1256593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&gt;&gt;&gt;&gt;&gt;&gt;&gt; Rama -&gt; Es contenido nuevo desde el centro hacia abajo</a:t>
          </a:r>
          <a:endParaRPr lang="en-US" sz="1400" kern="1200"/>
        </a:p>
      </dsp:txBody>
      <dsp:txXfrm>
        <a:off x="961120" y="2934131"/>
        <a:ext cx="2094322" cy="1256593"/>
      </dsp:txXfrm>
    </dsp:sp>
    <dsp:sp modelId="{5A01383F-D6AA-487D-A079-DA0FDEA003C1}">
      <dsp:nvSpPr>
        <dsp:cNvPr id="0" name=""/>
        <dsp:cNvSpPr/>
      </dsp:nvSpPr>
      <dsp:spPr>
        <a:xfrm>
          <a:off x="3264875" y="2934131"/>
          <a:ext cx="2094322" cy="1256593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Solución: eliminamos las líneas divisorias y quitamos lo que queremos o dejamos lo que queremos y guardamos los cambios.</a:t>
          </a:r>
          <a:endParaRPr lang="en-US" sz="1400" kern="1200"/>
        </a:p>
      </dsp:txBody>
      <dsp:txXfrm>
        <a:off x="3264875" y="2934131"/>
        <a:ext cx="2094322" cy="1256593"/>
      </dsp:txXfrm>
    </dsp:sp>
    <dsp:sp modelId="{F665987B-49E0-4E77-900E-B3C71BE63A04}">
      <dsp:nvSpPr>
        <dsp:cNvPr id="0" name=""/>
        <dsp:cNvSpPr/>
      </dsp:nvSpPr>
      <dsp:spPr>
        <a:xfrm>
          <a:off x="5568630" y="2934131"/>
          <a:ext cx="2094322" cy="125659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Luego hago: git add index.html</a:t>
          </a:r>
          <a:endParaRPr lang="en-US" sz="1400" kern="1200"/>
        </a:p>
      </dsp:txBody>
      <dsp:txXfrm>
        <a:off x="5568630" y="2934131"/>
        <a:ext cx="2094322" cy="1256593"/>
      </dsp:txXfrm>
    </dsp:sp>
    <dsp:sp modelId="{871439F4-FFC6-4738-ACED-5B69838F039C}">
      <dsp:nvSpPr>
        <dsp:cNvPr id="0" name=""/>
        <dsp:cNvSpPr/>
      </dsp:nvSpPr>
      <dsp:spPr>
        <a:xfrm>
          <a:off x="7872385" y="2934131"/>
          <a:ext cx="2094322" cy="125659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kern="1200"/>
            <a:t>Y luego: git merge - -continue</a:t>
          </a:r>
          <a:endParaRPr lang="en-US" sz="1400" kern="1200"/>
        </a:p>
      </dsp:txBody>
      <dsp:txXfrm>
        <a:off x="7872385" y="2934131"/>
        <a:ext cx="2094322" cy="12565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7ADF02-6209-B11E-F60A-1084E8EBDB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86B9FE-B630-8039-8079-5ED7BFE224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F0F6D76-92ED-A331-240F-DF08CC7F0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E8CD50-DDB8-30B9-CA8A-110D95C9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8ED83F-2A05-8893-8944-4F09EF182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88809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EF5964-505F-A034-0F4B-BA92C4995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97B1F2E-7FF4-B5CC-2D1D-3A16980D4D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AEB50FB-B9AC-0FE8-F432-6DA4CE671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8431D0-7766-93F8-DD4D-1B7DA388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E9EBAF-EE0C-A9A3-FBC1-0AED9584F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87338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7AF528-41C0-3622-8C7C-28E0AF5969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216D54-40F6-5826-72EC-01468158FB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90CB2B8-DB31-CF35-1774-5B9780770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9E3DA0-F72D-032A-4BBF-08D3D9F5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FEAC4C-FD8D-0E45-DF85-0D2F499A5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1752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315E7D82-45B3-4584-A2CA-B8AF125911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603248" y="1570524"/>
            <a:ext cx="10323832" cy="232410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5400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 PATRÓN</a:t>
            </a:r>
          </a:p>
        </p:txBody>
      </p:sp>
      <p:sp>
        <p:nvSpPr>
          <p:cNvPr id="13" name="Nivel de texto 1…"/>
          <p:cNvSpPr txBox="1">
            <a:spLocks noGrp="1"/>
          </p:cNvSpPr>
          <p:nvPr>
            <p:ph type="body" sz="quarter" idx="1"/>
          </p:nvPr>
        </p:nvSpPr>
        <p:spPr>
          <a:xfrm>
            <a:off x="600671" y="3894623"/>
            <a:ext cx="10985501" cy="952501"/>
          </a:xfrm>
          <a:prstGeom prst="rect">
            <a:avLst/>
          </a:prstGeom>
        </p:spPr>
        <p:txBody>
          <a:bodyPr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750" b="1"/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endParaRPr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FB51FBD0-4D4F-45BF-AB9E-6F25150E255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18" name="object 14">
            <a:extLst>
              <a:ext uri="{FF2B5EF4-FFF2-40B4-BE49-F238E27FC236}">
                <a16:creationId xmlns:a16="http://schemas.microsoft.com/office/drawing/2014/main" id="{64A04134-AD85-4422-A1B1-EFA77856933E}"/>
              </a:ext>
            </a:extLst>
          </p:cNvPr>
          <p:cNvSpPr/>
          <p:nvPr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>
            <a:extLst>
              <a:ext uri="{FF2B5EF4-FFF2-40B4-BE49-F238E27FC236}">
                <a16:creationId xmlns:a16="http://schemas.microsoft.com/office/drawing/2014/main" id="{703801D6-AD3A-4AB5-B783-09D52359CE7D}"/>
              </a:ext>
            </a:extLst>
          </p:cNvPr>
          <p:cNvSpPr/>
          <p:nvPr/>
        </p:nvSpPr>
        <p:spPr>
          <a:xfrm>
            <a:off x="9507966" y="558037"/>
            <a:ext cx="2042269" cy="283168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C29B95CB-1E1B-4342-8462-A7B9C636844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70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048498" y="109309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7048498" y="2553595"/>
            <a:ext cx="4305302" cy="29860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FontTx/>
              <a:buNone/>
              <a:defRPr sz="1800">
                <a:solidFill>
                  <a:srgbClr val="505050"/>
                </a:solidFill>
              </a:defRPr>
            </a:lvl1pPr>
            <a:lvl2pPr marL="457200" indent="0">
              <a:buFontTx/>
              <a:buNone/>
              <a:defRPr sz="2000">
                <a:solidFill>
                  <a:srgbClr val="505050"/>
                </a:solidFill>
              </a:defRPr>
            </a:lvl2pPr>
            <a:lvl3pPr marL="914400" indent="0">
              <a:buFontTx/>
              <a:buNone/>
              <a:defRPr sz="1800">
                <a:solidFill>
                  <a:srgbClr val="505050"/>
                </a:solidFill>
              </a:defRPr>
            </a:lvl3pPr>
            <a:lvl4pPr marL="1371600" indent="0">
              <a:buFontTx/>
              <a:buNone/>
              <a:defRPr sz="1600">
                <a:solidFill>
                  <a:srgbClr val="505050"/>
                </a:solidFill>
              </a:defRPr>
            </a:lvl4pPr>
            <a:lvl5pPr marL="1828800" indent="0">
              <a:buFontTx/>
              <a:buNone/>
              <a:defRPr sz="1600">
                <a:solidFill>
                  <a:srgbClr val="505050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35713" cy="6857999"/>
          </a:xfrm>
        </p:spPr>
        <p:txBody>
          <a:bodyPr/>
          <a:lstStyle/>
          <a:p>
            <a:endParaRPr lang="es-ES"/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EA50A88D-DE79-4AF5-84CB-330A2632EC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1234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7529" y="1247198"/>
            <a:ext cx="503827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7529" y="2773580"/>
            <a:ext cx="5038271" cy="3713739"/>
          </a:xfrm>
          <a:noFill/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1A2C4E82-BE49-42CC-9A65-7E1A5A56A9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9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74269998-C94B-422E-A78A-DF85C68835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043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6E85101A-A813-46AD-8272-8E594617E95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53087"/>
            <a:ext cx="11538857" cy="1982099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571500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34543"/>
            <a:ext cx="12192000" cy="2623457"/>
          </a:xfrm>
        </p:spPr>
        <p:txBody>
          <a:bodyPr/>
          <a:lstStyle/>
          <a:p>
            <a:endParaRPr lang="es-ES"/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93F5F4C-88E1-4BAA-B5A5-B5EEEA7757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2923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2663447C-D565-4A2B-A356-20119B48AC9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311729"/>
            <a:ext cx="11612880" cy="211727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708400"/>
            <a:ext cx="12192000" cy="3149599"/>
          </a:xfrm>
        </p:spPr>
        <p:txBody>
          <a:bodyPr>
            <a:normAutofit/>
          </a:bodyPr>
          <a:lstStyle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1" y="252300"/>
            <a:ext cx="6644640" cy="7165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8F3AC077-4003-4855-98A4-99A34EA1B7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609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CD2F57A0-4775-4EA2-A651-FBD57B2B80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169557" y="3149600"/>
            <a:ext cx="2514600" cy="1480250"/>
          </a:xfrm>
          <a:solidFill>
            <a:srgbClr val="6785C1">
              <a:alpha val="89804"/>
            </a:srgbClr>
          </a:solidFill>
        </p:spPr>
        <p:txBody>
          <a:bodyPr vert="horz" lIns="91440" tIns="45720" rIns="91440" bIns="45720" rtlCol="0">
            <a:noAutofit/>
          </a:bodyPr>
          <a:lstStyle>
            <a:lvl1pPr>
              <a:defRPr lang="es-ES" sz="1800" dirty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marL="0" lvl="0" indent="0">
              <a:buNone/>
            </a:pPr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A6E06D00-FCBC-40D0-B3F0-FFD96A1AC73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4972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E0EA1D1B-F5E2-46D3-A6E1-F97EF791DEE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682752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71D5AB6B-81C7-4BE2-9222-349DEED2B4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667441"/>
            <a:ext cx="11539538" cy="44226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CF47B0E5-89CD-4E47-8C8E-146F286B9E7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756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7941357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posición de imagen 4">
            <a:extLst>
              <a:ext uri="{FF2B5EF4-FFF2-40B4-BE49-F238E27FC236}">
                <a16:creationId xmlns:a16="http://schemas.microsoft.com/office/drawing/2014/main" id="{48B3F2D3-3775-4569-B756-41407686E7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984170"/>
            <a:ext cx="12192000" cy="2873829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s-ES" dirty="0"/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841500"/>
            <a:ext cx="0" cy="1362075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CC3DA993-3213-4980-9FF6-565B7CB525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538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F40C66D9-CCF9-470E-82DC-961E3CED40F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22356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2E74BD95-056F-4DB3-ABDE-543F9752A25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7105" y="153681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7" name="Imagen 16" descr="Logotipo&#10;&#10;Descripción generada automáticamente">
            <a:extLst>
              <a:ext uri="{FF2B5EF4-FFF2-40B4-BE49-F238E27FC236}">
                <a16:creationId xmlns:a16="http://schemas.microsoft.com/office/drawing/2014/main" id="{33ED0FDB-3C65-439D-AD70-6199CDD705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  <p:pic>
        <p:nvPicPr>
          <p:cNvPr id="19" name="Imagen 18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5280B4C6-A551-46C3-8530-3447AF8A599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418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89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72200-D233-8B21-A6DA-1F992135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30647B-5EE9-2B19-1F53-D0B227643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3C1F17-A38C-E694-2535-B2702789F0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CCEF234-FE5D-978A-BD05-0B0B5F9E0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A97A9CD-0C99-A956-DDDA-F434A9AF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173383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D8228072-6DE1-4D9F-BAC0-092672D0717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0"/>
            <a:ext cx="8687915" cy="6953500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F2D8DA50-E13D-465D-8BEE-70F834E75E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52299"/>
            <a:ext cx="5943601" cy="116284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6BAF5D76-C2BC-479B-8834-3C1DBDCD6C15}"/>
              </a:ext>
            </a:extLst>
          </p:cNvPr>
          <p:cNvCxnSpPr>
            <a:cxnSpLocks/>
          </p:cNvCxnSpPr>
          <p:nvPr userDrawn="1"/>
        </p:nvCxnSpPr>
        <p:spPr>
          <a:xfrm>
            <a:off x="4166961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D2B6E322-11F2-4D9E-A605-50D880B969D0}"/>
              </a:ext>
            </a:extLst>
          </p:cNvPr>
          <p:cNvCxnSpPr>
            <a:cxnSpLocks/>
          </p:cNvCxnSpPr>
          <p:nvPr userDrawn="1"/>
        </p:nvCxnSpPr>
        <p:spPr>
          <a:xfrm>
            <a:off x="8148864" y="1714500"/>
            <a:ext cx="0" cy="4272416"/>
          </a:xfrm>
          <a:prstGeom prst="line">
            <a:avLst/>
          </a:prstGeom>
          <a:ln w="19050">
            <a:solidFill>
              <a:srgbClr val="6785C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Marcador de texto 2">
            <a:extLst>
              <a:ext uri="{FF2B5EF4-FFF2-40B4-BE49-F238E27FC236}">
                <a16:creationId xmlns:a16="http://schemas.microsoft.com/office/drawing/2014/main" id="{758E48B6-0140-4E91-96A0-5F7817F66A28}"/>
              </a:ext>
            </a:extLst>
          </p:cNvPr>
          <p:cNvSpPr>
            <a:spLocks noGrp="1" noChangeArrowheads="1"/>
          </p:cNvSpPr>
          <p:nvPr>
            <p:ph idx="14" hasCustomPrompt="1"/>
          </p:nvPr>
        </p:nvSpPr>
        <p:spPr bwMode="auto">
          <a:xfrm>
            <a:off x="8305801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5" name="Marcador de texto 2">
            <a:extLst>
              <a:ext uri="{FF2B5EF4-FFF2-40B4-BE49-F238E27FC236}">
                <a16:creationId xmlns:a16="http://schemas.microsoft.com/office/drawing/2014/main" id="{2964890B-B619-476B-9E8E-3499E289DF7B}"/>
              </a:ext>
            </a:extLst>
          </p:cNvPr>
          <p:cNvSpPr>
            <a:spLocks noGrp="1" noChangeArrowheads="1"/>
          </p:cNvSpPr>
          <p:nvPr>
            <p:ph idx="15" hasCustomPrompt="1"/>
          </p:nvPr>
        </p:nvSpPr>
        <p:spPr bwMode="auto">
          <a:xfrm>
            <a:off x="380999" y="3947658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6" name="Marcador de texto 2">
            <a:extLst>
              <a:ext uri="{FF2B5EF4-FFF2-40B4-BE49-F238E27FC236}">
                <a16:creationId xmlns:a16="http://schemas.microsoft.com/office/drawing/2014/main" id="{DF555FD4-1B27-4827-8641-4333A2E0E07E}"/>
              </a:ext>
            </a:extLst>
          </p:cNvPr>
          <p:cNvSpPr>
            <a:spLocks noGrp="1" noChangeArrowheads="1"/>
          </p:cNvSpPr>
          <p:nvPr>
            <p:ph idx="16" hasCustomPrompt="1"/>
          </p:nvPr>
        </p:nvSpPr>
        <p:spPr bwMode="auto">
          <a:xfrm>
            <a:off x="4640752" y="3958486"/>
            <a:ext cx="3614056" cy="216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altLang="es-ES" dirty="0"/>
              <a:t>Haga clic para modificar los estilos de texto del patrón</a:t>
            </a:r>
          </a:p>
        </p:txBody>
      </p:sp>
      <p:sp>
        <p:nvSpPr>
          <p:cNvPr id="17" name="Marcador de texto 15">
            <a:extLst>
              <a:ext uri="{FF2B5EF4-FFF2-40B4-BE49-F238E27FC236}">
                <a16:creationId xmlns:a16="http://schemas.microsoft.com/office/drawing/2014/main" id="{C694AD83-8AEF-4EAD-BABA-8A412A17D94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7105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8" name="Marcador de texto 15">
            <a:extLst>
              <a:ext uri="{FF2B5EF4-FFF2-40B4-BE49-F238E27FC236}">
                <a16:creationId xmlns:a16="http://schemas.microsoft.com/office/drawing/2014/main" id="{E22E6DA1-2B1B-4C29-98C1-BA80EEDB65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28432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CB345580-03C8-4273-A7E1-60FADF6C9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98317" y="1545772"/>
            <a:ext cx="3629024" cy="2166258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1" name="Imagen 20" descr="Logotipo&#10;&#10;Descripción generada automáticamente">
            <a:extLst>
              <a:ext uri="{FF2B5EF4-FFF2-40B4-BE49-F238E27FC236}">
                <a16:creationId xmlns:a16="http://schemas.microsoft.com/office/drawing/2014/main" id="{77BB8F6F-2FB4-471E-A6C1-2B23944BD6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54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texto 15">
            <a:extLst>
              <a:ext uri="{FF2B5EF4-FFF2-40B4-BE49-F238E27FC236}">
                <a16:creationId xmlns:a16="http://schemas.microsoft.com/office/drawing/2014/main" id="{BE235471-5C1A-49D6-87DE-93E3D43C697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007813" y="1261745"/>
            <a:ext cx="2879388" cy="388937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20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381000" y="365125"/>
            <a:ext cx="4305301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87571" y="0"/>
            <a:ext cx="3570742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9" name="Marcador de texto 15">
            <a:extLst>
              <a:ext uri="{FF2B5EF4-FFF2-40B4-BE49-F238E27FC236}">
                <a16:creationId xmlns:a16="http://schemas.microsoft.com/office/drawing/2014/main" id="{DF05A1D4-48FC-44F8-9E96-5BC55D2C357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81000" y="1968500"/>
            <a:ext cx="4305301" cy="444613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E829FCA8-B989-44D1-80B9-5B535111117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868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0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1" name="Imagen 10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F441500E-BA93-4FD4-B781-441E47244E3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6AB9385-0E77-4038-9744-E35B385DF8D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1623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437120" y="1392737"/>
            <a:ext cx="4177936" cy="17340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34200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texto 15">
            <a:extLst>
              <a:ext uri="{FF2B5EF4-FFF2-40B4-BE49-F238E27FC236}">
                <a16:creationId xmlns:a16="http://schemas.microsoft.com/office/drawing/2014/main" id="{8631366F-A402-4238-9843-950F4FAAE7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437120" y="3346269"/>
            <a:ext cx="4177936" cy="258209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242238B0-2D79-4ABC-B8E9-07C0FD80775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6434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2" cy="1528989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25686" y="0"/>
            <a:ext cx="4103913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6" name="Marcador de posición de imagen 4">
            <a:extLst>
              <a:ext uri="{FF2B5EF4-FFF2-40B4-BE49-F238E27FC236}">
                <a16:creationId xmlns:a16="http://schemas.microsoft.com/office/drawing/2014/main" id="{4E222587-9B83-4F95-9A3D-1D72EE4BB5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523514" y="1021080"/>
            <a:ext cx="3657600" cy="2255520"/>
          </a:xfrm>
        </p:spPr>
        <p:txBody>
          <a:bodyPr/>
          <a:lstStyle/>
          <a:p>
            <a:endParaRPr lang="es-ES"/>
          </a:p>
        </p:txBody>
      </p:sp>
      <p:sp>
        <p:nvSpPr>
          <p:cNvPr id="7" name="Marcador de posición de imagen 4">
            <a:extLst>
              <a:ext uri="{FF2B5EF4-FFF2-40B4-BE49-F238E27FC236}">
                <a16:creationId xmlns:a16="http://schemas.microsoft.com/office/drawing/2014/main" id="{158C3FBB-04D9-4351-BD10-6D38D73119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23514" y="3429001"/>
            <a:ext cx="3657600" cy="216408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8" name="Marcador de texto 15">
            <a:extLst>
              <a:ext uri="{FF2B5EF4-FFF2-40B4-BE49-F238E27FC236}">
                <a16:creationId xmlns:a16="http://schemas.microsoft.com/office/drawing/2014/main" id="{4EBB11D4-0769-479E-B91A-665E182AC86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1" y="25563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D66B4FB0-A450-45C3-B370-4F83FB624C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7849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63284" y="505577"/>
            <a:ext cx="5747658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bg2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" y="5032755"/>
            <a:ext cx="3759199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0" name="Marcador de texto 13">
            <a:extLst>
              <a:ext uri="{FF2B5EF4-FFF2-40B4-BE49-F238E27FC236}">
                <a16:creationId xmlns:a16="http://schemas.microsoft.com/office/drawing/2014/main" id="{98A6F5AB-2C7F-478E-8E8C-1E4EF73FD3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-1" y="3552298"/>
            <a:ext cx="4343401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1" name="Marcador de texto 13">
            <a:extLst>
              <a:ext uri="{FF2B5EF4-FFF2-40B4-BE49-F238E27FC236}">
                <a16:creationId xmlns:a16="http://schemas.microsoft.com/office/drawing/2014/main" id="{4A858692-26D2-47E1-906B-98F7811A034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2071841"/>
            <a:ext cx="5910942" cy="1270073"/>
          </a:xfrm>
          <a:solidFill>
            <a:srgbClr val="6785C1">
              <a:alpha val="70000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9" name="Imagen 8" descr="Imagen que contiene dibujo, señal&#10;&#10;Descripción generada automáticamente">
            <a:extLst>
              <a:ext uri="{FF2B5EF4-FFF2-40B4-BE49-F238E27FC236}">
                <a16:creationId xmlns:a16="http://schemas.microsoft.com/office/drawing/2014/main" id="{EC82A3D8-EF87-45BA-8A7A-66B060F01DB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54997" y="6124490"/>
            <a:ext cx="2234284" cy="331390"/>
          </a:xfrm>
          <a:prstGeom prst="rect">
            <a:avLst/>
          </a:prstGeom>
        </p:spPr>
      </p:pic>
      <p:pic>
        <p:nvPicPr>
          <p:cNvPr id="12" name="Marcador de posición de imagen 4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DED8BF08-0032-4E38-B735-76B3E7B3235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0510733" y="114153"/>
            <a:ext cx="1278548" cy="743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44853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6618513" y="920296"/>
            <a:ext cx="5312229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Marcador de texto 13">
            <a:extLst>
              <a:ext uri="{FF2B5EF4-FFF2-40B4-BE49-F238E27FC236}">
                <a16:creationId xmlns:a16="http://schemas.microsoft.com/office/drawing/2014/main" id="{174DF5E9-055B-4D7F-A558-E27527DA0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531429" y="2471161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7" name="Marcador de texto 13">
            <a:extLst>
              <a:ext uri="{FF2B5EF4-FFF2-40B4-BE49-F238E27FC236}">
                <a16:creationId xmlns:a16="http://schemas.microsoft.com/office/drawing/2014/main" id="{A82EFD79-91F1-4319-8D39-7EBB6BEC7C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429" y="3309308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CA9A9B4E-D167-4DE0-9019-9A9054EBE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429" y="4107470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6A502C22-7ACD-495C-B0B5-F27DDAAB3D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31429" y="4927404"/>
            <a:ext cx="5660571" cy="674811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0" name="Imagen 9" descr="Logotipo&#10;&#10;Descripción generada automáticamente">
            <a:extLst>
              <a:ext uri="{FF2B5EF4-FFF2-40B4-BE49-F238E27FC236}">
                <a16:creationId xmlns:a16="http://schemas.microsoft.com/office/drawing/2014/main" id="{9C5AC8A3-1EFA-4020-964C-888B5FCD0A8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31168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200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5">
            <a:extLst>
              <a:ext uri="{FF2B5EF4-FFF2-40B4-BE49-F238E27FC236}">
                <a16:creationId xmlns:a16="http://schemas.microsoft.com/office/drawing/2014/main" id="{EDD82B36-BF17-4F53-B02C-2D332C18DC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8970" y="2569029"/>
            <a:ext cx="3243942" cy="3858306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78971" y="615497"/>
            <a:ext cx="3243941" cy="1568903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3421E4D4-6199-4D56-BA55-7460548D7A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15544" y="0"/>
            <a:ext cx="4665616" cy="6857999"/>
          </a:xfrm>
        </p:spPr>
        <p:txBody>
          <a:bodyPr/>
          <a:lstStyle/>
          <a:p>
            <a:endParaRPr lang="es-ES"/>
          </a:p>
        </p:txBody>
      </p:sp>
      <p:sp>
        <p:nvSpPr>
          <p:cNvPr id="8" name="Marcador de texto 13">
            <a:extLst>
              <a:ext uri="{FF2B5EF4-FFF2-40B4-BE49-F238E27FC236}">
                <a16:creationId xmlns:a16="http://schemas.microsoft.com/office/drawing/2014/main" id="{9F397C64-5C3C-42B6-9DA8-563C2C32270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3966" y="5274232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9" name="Marcador de texto 13">
            <a:extLst>
              <a:ext uri="{FF2B5EF4-FFF2-40B4-BE49-F238E27FC236}">
                <a16:creationId xmlns:a16="http://schemas.microsoft.com/office/drawing/2014/main" id="{016B46B9-1A85-413A-96B8-FBDBF68CE65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3966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3" name="Marcador de texto 13">
            <a:extLst>
              <a:ext uri="{FF2B5EF4-FFF2-40B4-BE49-F238E27FC236}">
                <a16:creationId xmlns:a16="http://schemas.microsoft.com/office/drawing/2014/main" id="{6F8FACAD-CA4D-4DE7-990A-B98F4A2D57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700967" y="3586946"/>
            <a:ext cx="2514600" cy="1480250"/>
          </a:xfrm>
          <a:solidFill>
            <a:srgbClr val="6785C1">
              <a:alpha val="89804"/>
            </a:srgbClr>
          </a:solidFill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rial Black" panose="020B0A04020102020204" pitchFamily="34" charset="0"/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14" name="Imagen 13" descr="Logotipo&#10;&#10;Descripción generada automáticamente">
            <a:extLst>
              <a:ext uri="{FF2B5EF4-FFF2-40B4-BE49-F238E27FC236}">
                <a16:creationId xmlns:a16="http://schemas.microsoft.com/office/drawing/2014/main" id="{1E2B7D5E-96B7-4DDC-9A72-32E45024AE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2454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15843F2C-6751-4294-AB2A-0BB7AA0112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70" y="-28575"/>
            <a:ext cx="8687915" cy="6953500"/>
          </a:xfrm>
          <a:prstGeom prst="rect">
            <a:avLst/>
          </a:prstGeom>
        </p:spPr>
      </p:pic>
      <p:sp>
        <p:nvSpPr>
          <p:cNvPr id="22" name="Marcador de texto 15">
            <a:extLst>
              <a:ext uri="{FF2B5EF4-FFF2-40B4-BE49-F238E27FC236}">
                <a16:creationId xmlns:a16="http://schemas.microsoft.com/office/drawing/2014/main" id="{3199CCF9-D349-4D15-B18B-00162C10A97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30245" y="4482172"/>
            <a:ext cx="3251184" cy="102842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20" name="Marcador de texto 15">
            <a:extLst>
              <a:ext uri="{FF2B5EF4-FFF2-40B4-BE49-F238E27FC236}">
                <a16:creationId xmlns:a16="http://schemas.microsoft.com/office/drawing/2014/main" id="{28522818-9829-4A2D-8CC2-DD8655FE14E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92796" y="1563849"/>
            <a:ext cx="3251184" cy="6204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9" name="Marcador de texto 15">
            <a:extLst>
              <a:ext uri="{FF2B5EF4-FFF2-40B4-BE49-F238E27FC236}">
                <a16:creationId xmlns:a16="http://schemas.microsoft.com/office/drawing/2014/main" id="{02A627A1-08CB-41A3-833E-1DD5C775C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92796" y="3432914"/>
            <a:ext cx="2917543" cy="3031741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sp>
        <p:nvSpPr>
          <p:cNvPr id="12" name="Marcador de texto 2">
            <a:extLst>
              <a:ext uri="{FF2B5EF4-FFF2-40B4-BE49-F238E27FC236}">
                <a16:creationId xmlns:a16="http://schemas.microsoft.com/office/drawing/2014/main" id="{A9521142-0E00-4A34-AB4F-73176F94B0F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296863"/>
            <a:ext cx="5568950" cy="28733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 DEL PATRÓN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8F73B530-774E-4EFF-9C43-0C5F9C2647CA}"/>
              </a:ext>
            </a:extLst>
          </p:cNvPr>
          <p:cNvSpPr/>
          <p:nvPr userDrawn="1"/>
        </p:nvSpPr>
        <p:spPr>
          <a:xfrm>
            <a:off x="3619034" y="1252659"/>
            <a:ext cx="4639056" cy="4639056"/>
          </a:xfrm>
          <a:prstGeom prst="ellipse">
            <a:avLst/>
          </a:prstGeom>
          <a:solidFill>
            <a:srgbClr val="0F1C50">
              <a:alpha val="18824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rgbClr val="6785C1"/>
              </a:solidFill>
              <a:latin typeface="+mj-lt"/>
            </a:endParaRP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1B512D7-2C0F-4425-806D-87A7B20BCAC8}"/>
              </a:ext>
            </a:extLst>
          </p:cNvPr>
          <p:cNvSpPr/>
          <p:nvPr userDrawn="1"/>
        </p:nvSpPr>
        <p:spPr>
          <a:xfrm>
            <a:off x="4274354" y="1907979"/>
            <a:ext cx="3328416" cy="3328416"/>
          </a:xfrm>
          <a:prstGeom prst="ellipse">
            <a:avLst/>
          </a:prstGeom>
          <a:solidFill>
            <a:srgbClr val="E6B600">
              <a:alpha val="56863"/>
            </a:srgbClr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E6132464-EC3C-4040-B907-3A0E11314AD2}"/>
              </a:ext>
            </a:extLst>
          </p:cNvPr>
          <p:cNvSpPr/>
          <p:nvPr userDrawn="1"/>
        </p:nvSpPr>
        <p:spPr>
          <a:xfrm>
            <a:off x="5011970" y="2645595"/>
            <a:ext cx="1853184" cy="1853184"/>
          </a:xfrm>
          <a:prstGeom prst="ellipse">
            <a:avLst/>
          </a:prstGeom>
          <a:solidFill>
            <a:srgbClr val="0F1C50"/>
          </a:solidFill>
          <a:ln w="539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+mj-lt"/>
            </a:endParaRP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63F3AAF6-5DD6-4699-9510-8D10F6E0B828}"/>
              </a:ext>
            </a:extLst>
          </p:cNvPr>
          <p:cNvCxnSpPr>
            <a:cxnSpLocks/>
          </p:cNvCxnSpPr>
          <p:nvPr userDrawn="1"/>
        </p:nvCxnSpPr>
        <p:spPr>
          <a:xfrm>
            <a:off x="300038" y="2436588"/>
            <a:ext cx="5663440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F686270E-508D-46D0-9307-06B1556AA9B9}"/>
              </a:ext>
            </a:extLst>
          </p:cNvPr>
          <p:cNvCxnSpPr>
            <a:cxnSpLocks/>
          </p:cNvCxnSpPr>
          <p:nvPr userDrawn="1"/>
        </p:nvCxnSpPr>
        <p:spPr>
          <a:xfrm>
            <a:off x="6460435" y="5660178"/>
            <a:ext cx="5431528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E9C83A8-A844-4752-B412-074D45026249}"/>
              </a:ext>
            </a:extLst>
          </p:cNvPr>
          <p:cNvCxnSpPr>
            <a:cxnSpLocks/>
          </p:cNvCxnSpPr>
          <p:nvPr userDrawn="1"/>
        </p:nvCxnSpPr>
        <p:spPr>
          <a:xfrm>
            <a:off x="5963478" y="3601831"/>
            <a:ext cx="5928485" cy="0"/>
          </a:xfrm>
          <a:prstGeom prst="line">
            <a:avLst/>
          </a:prstGeom>
          <a:ln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Marcador de texto 2">
            <a:extLst>
              <a:ext uri="{FF2B5EF4-FFF2-40B4-BE49-F238E27FC236}">
                <a16:creationId xmlns:a16="http://schemas.microsoft.com/office/drawing/2014/main" id="{C08C3BF8-FC5E-4AE8-A730-AFA48BD3AD1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530245" y="4006146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BE2CECCB-7680-472D-AC79-7CA7DC94CB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0038" y="909196"/>
            <a:ext cx="3243942" cy="513130"/>
          </a:xfrm>
          <a:prstGeom prst="rect">
            <a:avLst/>
          </a:prstGeom>
        </p:spPr>
        <p:txBody>
          <a:bodyPr>
            <a:norm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16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3" name="Marcador de texto 2">
            <a:extLst>
              <a:ext uri="{FF2B5EF4-FFF2-40B4-BE49-F238E27FC236}">
                <a16:creationId xmlns:a16="http://schemas.microsoft.com/office/drawing/2014/main" id="{382D4FFD-A997-4029-A30E-69950362B28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30245" y="1077715"/>
            <a:ext cx="3243942" cy="31151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s-ES" sz="1800" b="1" kern="1200" dirty="0">
                <a:solidFill>
                  <a:srgbClr val="505050"/>
                </a:solidFill>
                <a:latin typeface="Arial Black" panose="020B0A040201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  <p:sp>
        <p:nvSpPr>
          <p:cNvPr id="21" name="Marcador de texto 15">
            <a:extLst>
              <a:ext uri="{FF2B5EF4-FFF2-40B4-BE49-F238E27FC236}">
                <a16:creationId xmlns:a16="http://schemas.microsoft.com/office/drawing/2014/main" id="{35340808-BB2A-4905-A193-B527DBCEF89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530245" y="1563848"/>
            <a:ext cx="3251184" cy="1747153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s-ES" altLang="es-ES" sz="18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1pPr>
            <a:lvl2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2pPr>
            <a:lvl3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3pPr>
            <a:lvl4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4pPr>
            <a:lvl5pPr>
              <a:defRPr lang="es-ES" altLang="es-ES" sz="1600" kern="1200" dirty="0" smtClean="0">
                <a:solidFill>
                  <a:srgbClr val="505050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/>
              <a:t>Haga clic para modificar los estilos de texto del patrón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56315EC1-7DD2-483A-B46C-62635B84DB9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844" y="309903"/>
            <a:ext cx="1932013" cy="49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88230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Una persona hablando por teléfono celular&#10;&#10;Descripción generada automáticamente con confianza media">
            <a:extLst>
              <a:ext uri="{FF2B5EF4-FFF2-40B4-BE49-F238E27FC236}">
                <a16:creationId xmlns:a16="http://schemas.microsoft.com/office/drawing/2014/main" id="{7130AD47-6430-401A-B46F-16F4F24898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1" b="12367"/>
          <a:stretch/>
        </p:blipFill>
        <p:spPr>
          <a:xfrm>
            <a:off x="-631022" y="-1"/>
            <a:ext cx="12823022" cy="695350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8423184-2A25-42BD-BDF1-18ED01219CE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-18127"/>
            <a:ext cx="12192000" cy="6876127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1022" y="0"/>
            <a:ext cx="8687915" cy="6953500"/>
          </a:xfrm>
          <a:prstGeom prst="rect">
            <a:avLst/>
          </a:prstGeom>
        </p:spPr>
      </p:pic>
      <p:sp>
        <p:nvSpPr>
          <p:cNvPr id="15" name="object 15">
            <a:extLst>
              <a:ext uri="{FF2B5EF4-FFF2-40B4-BE49-F238E27FC236}">
                <a16:creationId xmlns:a16="http://schemas.microsoft.com/office/drawing/2014/main" id="{929FC511-1474-4D2B-AB32-44647DF2E59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Título 1"/>
          <p:cNvSpPr>
            <a:spLocks noGrp="1"/>
          </p:cNvSpPr>
          <p:nvPr userDrawn="1"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1984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09E764-DAAC-8118-3688-DB77AC169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1D975D4-C33D-6948-F497-92D2D0E27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D52B582-3DA1-40C4-10BA-05EA43214A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553956-28C4-8B86-A099-CA8C4E680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9142AC-FF53-A090-6CC2-01012187B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653130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 descr="Un hombre sentado frente a una pantalla&#10;&#10;Descripción generada automáticamente con confianza media">
            <a:extLst>
              <a:ext uri="{FF2B5EF4-FFF2-40B4-BE49-F238E27FC236}">
                <a16:creationId xmlns:a16="http://schemas.microsoft.com/office/drawing/2014/main" id="{8E876FD2-5151-4686-97B8-B0A9D00339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" b="49"/>
          <a:stretch>
            <a:fillRect/>
          </a:stretch>
        </p:blipFill>
        <p:spPr>
          <a:xfrm>
            <a:off x="11201" y="0"/>
            <a:ext cx="12172950" cy="684776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DDE2495-76C9-4828-8800-658F56E79DF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81800" y="-1269"/>
            <a:ext cx="5410200" cy="6923119"/>
          </a:xfrm>
          <a:prstGeom prst="rect">
            <a:avLst/>
          </a:prstGeom>
        </p:spPr>
      </p:pic>
      <p:pic>
        <p:nvPicPr>
          <p:cNvPr id="7" name="Imagen 6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FE08DC19-9B01-40D4-BA18-C7E0F0844C7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9" y="-105735"/>
            <a:ext cx="8687915" cy="69535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830350" y="2864185"/>
            <a:ext cx="7304315" cy="1325563"/>
          </a:xfrm>
          <a:prstGeom prst="rect">
            <a:avLst/>
          </a:prstGeom>
        </p:spPr>
        <p:txBody>
          <a:bodyPr>
            <a:no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s-ES" sz="4000" kern="1200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</a:t>
            </a:r>
            <a:br>
              <a:rPr lang="es-ES" dirty="0"/>
            </a:br>
            <a:r>
              <a:rPr lang="es-ES" dirty="0"/>
              <a:t>DE TÍTULO DEL</a:t>
            </a:r>
            <a:br>
              <a:rPr lang="es-ES" dirty="0"/>
            </a:br>
            <a:endParaRPr lang="es-ES"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E94BD247-19FA-4F16-9E9D-BBE068E6BEE9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676325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borrosa de una persona&#10;&#10;Descripción generada automáticamente con confianza baja">
            <a:extLst>
              <a:ext uri="{FF2B5EF4-FFF2-40B4-BE49-F238E27FC236}">
                <a16:creationId xmlns:a16="http://schemas.microsoft.com/office/drawing/2014/main" id="{9B87BEAE-8AEE-4297-B088-A7A832E7A6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2"/>
          <a:stretch/>
        </p:blipFill>
        <p:spPr>
          <a:xfrm>
            <a:off x="0" y="-20846"/>
            <a:ext cx="12192000" cy="68943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3BF6233B-3FD4-494C-A9C8-A89069F65CD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4605" y="5331010"/>
            <a:ext cx="1570302" cy="713773"/>
          </a:xfrm>
          <a:prstGeom prst="rect">
            <a:avLst/>
          </a:prstGeom>
        </p:spPr>
      </p:pic>
      <p:sp>
        <p:nvSpPr>
          <p:cNvPr id="9" name="object 14">
            <a:extLst>
              <a:ext uri="{FF2B5EF4-FFF2-40B4-BE49-F238E27FC236}">
                <a16:creationId xmlns:a16="http://schemas.microsoft.com/office/drawing/2014/main" id="{512755E5-F5F5-4BB3-A275-F3FD19E96561}"/>
              </a:ext>
            </a:extLst>
          </p:cNvPr>
          <p:cNvSpPr/>
          <p:nvPr userDrawn="1"/>
        </p:nvSpPr>
        <p:spPr>
          <a:xfrm>
            <a:off x="600672" y="6134985"/>
            <a:ext cx="10928298" cy="164978"/>
          </a:xfrm>
          <a:custGeom>
            <a:avLst/>
            <a:gdLst/>
            <a:ahLst/>
            <a:cxnLst/>
            <a:rect l="l" t="t" r="r" b="b"/>
            <a:pathLst>
              <a:path w="18470245">
                <a:moveTo>
                  <a:pt x="18469845" y="0"/>
                </a:moveTo>
                <a:lnTo>
                  <a:pt x="0" y="0"/>
                </a:lnTo>
              </a:path>
            </a:pathLst>
          </a:custGeom>
          <a:ln w="5235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Imagen 10" descr="Dibujo de un edificio&#10;&#10;Descripción generada automáticamente con confianza media">
            <a:extLst>
              <a:ext uri="{FF2B5EF4-FFF2-40B4-BE49-F238E27FC236}">
                <a16:creationId xmlns:a16="http://schemas.microsoft.com/office/drawing/2014/main" id="{611FE49D-7EF9-420D-AD53-61DD373479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" y="-4128"/>
            <a:ext cx="8687915" cy="6953500"/>
          </a:xfrm>
          <a:prstGeom prst="rect">
            <a:avLst/>
          </a:prstGeom>
        </p:spPr>
      </p:pic>
      <p:sp>
        <p:nvSpPr>
          <p:cNvPr id="12" name="Título de la presentación"/>
          <p:cNvSpPr txBox="1">
            <a:spLocks noGrp="1"/>
          </p:cNvSpPr>
          <p:nvPr>
            <p:ph type="title" hasCustomPrompt="1"/>
          </p:nvPr>
        </p:nvSpPr>
        <p:spPr>
          <a:xfrm>
            <a:off x="853620" y="2862965"/>
            <a:ext cx="6254752" cy="168430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600" b="1" spc="-116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8" name="object 15">
            <a:extLst>
              <a:ext uri="{FF2B5EF4-FFF2-40B4-BE49-F238E27FC236}">
                <a16:creationId xmlns:a16="http://schemas.microsoft.com/office/drawing/2014/main" id="{BC70643F-E61B-412A-BCD8-9C4426C7E6E7}"/>
              </a:ext>
            </a:extLst>
          </p:cNvPr>
          <p:cNvSpPr/>
          <p:nvPr userDrawn="1"/>
        </p:nvSpPr>
        <p:spPr>
          <a:xfrm>
            <a:off x="10228521" y="462344"/>
            <a:ext cx="1661955" cy="230436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12" y="5613"/>
                </a:moveTo>
                <a:lnTo>
                  <a:pt x="431787" y="5613"/>
                </a:lnTo>
                <a:lnTo>
                  <a:pt x="431787" y="331304"/>
                </a:lnTo>
                <a:lnTo>
                  <a:pt x="432054" y="350342"/>
                </a:lnTo>
                <a:lnTo>
                  <a:pt x="433717" y="396265"/>
                </a:lnTo>
                <a:lnTo>
                  <a:pt x="434073" y="402094"/>
                </a:lnTo>
                <a:lnTo>
                  <a:pt x="433717" y="407352"/>
                </a:lnTo>
                <a:lnTo>
                  <a:pt x="426999" y="411111"/>
                </a:lnTo>
                <a:lnTo>
                  <a:pt x="423265" y="407847"/>
                </a:lnTo>
                <a:lnTo>
                  <a:pt x="420827" y="403542"/>
                </a:lnTo>
                <a:lnTo>
                  <a:pt x="329819" y="241185"/>
                </a:lnTo>
                <a:lnTo>
                  <a:pt x="295529" y="180492"/>
                </a:lnTo>
                <a:lnTo>
                  <a:pt x="264121" y="125412"/>
                </a:lnTo>
                <a:lnTo>
                  <a:pt x="239369" y="82778"/>
                </a:lnTo>
                <a:lnTo>
                  <a:pt x="205524" y="35331"/>
                </a:lnTo>
                <a:lnTo>
                  <a:pt x="152425" y="4343"/>
                </a:lnTo>
                <a:lnTo>
                  <a:pt x="114769" y="0"/>
                </a:lnTo>
                <a:lnTo>
                  <a:pt x="82651" y="3149"/>
                </a:lnTo>
                <a:lnTo>
                  <a:pt x="51663" y="14960"/>
                </a:lnTo>
                <a:lnTo>
                  <a:pt x="25260" y="38950"/>
                </a:lnTo>
                <a:lnTo>
                  <a:pt x="6896" y="78663"/>
                </a:lnTo>
                <a:lnTo>
                  <a:pt x="0" y="137629"/>
                </a:lnTo>
                <a:lnTo>
                  <a:pt x="0" y="528015"/>
                </a:lnTo>
                <a:lnTo>
                  <a:pt x="126898" y="528015"/>
                </a:lnTo>
                <a:lnTo>
                  <a:pt x="126898" y="202463"/>
                </a:lnTo>
                <a:lnTo>
                  <a:pt x="126644" y="183438"/>
                </a:lnTo>
                <a:lnTo>
                  <a:pt x="124739" y="131737"/>
                </a:lnTo>
                <a:lnTo>
                  <a:pt x="125031" y="126263"/>
                </a:lnTo>
                <a:lnTo>
                  <a:pt x="131826" y="122656"/>
                </a:lnTo>
                <a:lnTo>
                  <a:pt x="135420" y="125907"/>
                </a:lnTo>
                <a:lnTo>
                  <a:pt x="192024" y="228041"/>
                </a:lnTo>
                <a:lnTo>
                  <a:pt x="224040" y="285483"/>
                </a:lnTo>
                <a:lnTo>
                  <a:pt x="257530" y="345020"/>
                </a:lnTo>
                <a:lnTo>
                  <a:pt x="289179" y="400469"/>
                </a:lnTo>
                <a:lnTo>
                  <a:pt x="315658" y="445643"/>
                </a:lnTo>
                <a:lnTo>
                  <a:pt x="353225" y="498436"/>
                </a:lnTo>
                <a:lnTo>
                  <a:pt x="406336" y="529590"/>
                </a:lnTo>
                <a:lnTo>
                  <a:pt x="443992" y="533984"/>
                </a:lnTo>
                <a:lnTo>
                  <a:pt x="476084" y="530796"/>
                </a:lnTo>
                <a:lnTo>
                  <a:pt x="507085" y="518934"/>
                </a:lnTo>
                <a:lnTo>
                  <a:pt x="533514" y="494855"/>
                </a:lnTo>
                <a:lnTo>
                  <a:pt x="551916" y="455091"/>
                </a:lnTo>
                <a:lnTo>
                  <a:pt x="558812" y="396138"/>
                </a:lnTo>
                <a:lnTo>
                  <a:pt x="558812" y="5613"/>
                </a:lnTo>
                <a:close/>
              </a:path>
              <a:path w="3972559" h="534035">
                <a:moveTo>
                  <a:pt x="1094447" y="5778"/>
                </a:moveTo>
                <a:lnTo>
                  <a:pt x="602284" y="5778"/>
                </a:lnTo>
                <a:lnTo>
                  <a:pt x="602284" y="114998"/>
                </a:lnTo>
                <a:lnTo>
                  <a:pt x="784009" y="114998"/>
                </a:lnTo>
                <a:lnTo>
                  <a:pt x="784009" y="527748"/>
                </a:lnTo>
                <a:lnTo>
                  <a:pt x="912710" y="527748"/>
                </a:lnTo>
                <a:lnTo>
                  <a:pt x="912710" y="114998"/>
                </a:lnTo>
                <a:lnTo>
                  <a:pt x="1094447" y="114998"/>
                </a:lnTo>
                <a:lnTo>
                  <a:pt x="1094447" y="5778"/>
                </a:lnTo>
                <a:close/>
              </a:path>
              <a:path w="3972559" h="534035">
                <a:moveTo>
                  <a:pt x="1627581" y="5778"/>
                </a:moveTo>
                <a:lnTo>
                  <a:pt x="1135418" y="5778"/>
                </a:lnTo>
                <a:lnTo>
                  <a:pt x="1135418" y="114998"/>
                </a:lnTo>
                <a:lnTo>
                  <a:pt x="1317091" y="114998"/>
                </a:lnTo>
                <a:lnTo>
                  <a:pt x="1317091" y="527748"/>
                </a:lnTo>
                <a:lnTo>
                  <a:pt x="1445920" y="527748"/>
                </a:lnTo>
                <a:lnTo>
                  <a:pt x="1445920" y="114998"/>
                </a:lnTo>
                <a:lnTo>
                  <a:pt x="1627581" y="114998"/>
                </a:lnTo>
                <a:lnTo>
                  <a:pt x="1627581" y="5778"/>
                </a:lnTo>
                <a:close/>
              </a:path>
              <a:path w="3972559" h="534035">
                <a:moveTo>
                  <a:pt x="2316022" y="188772"/>
                </a:moveTo>
                <a:lnTo>
                  <a:pt x="2312454" y="135509"/>
                </a:lnTo>
                <a:lnTo>
                  <a:pt x="2307755" y="117005"/>
                </a:lnTo>
                <a:lnTo>
                  <a:pt x="2301570" y="92595"/>
                </a:lnTo>
                <a:lnTo>
                  <a:pt x="2283129" y="59245"/>
                </a:lnTo>
                <a:lnTo>
                  <a:pt x="2256866" y="34671"/>
                </a:lnTo>
                <a:lnTo>
                  <a:pt x="2222538" y="18097"/>
                </a:lnTo>
                <a:lnTo>
                  <a:pt x="2184616" y="9766"/>
                </a:lnTo>
                <a:lnTo>
                  <a:pt x="2184616" y="186474"/>
                </a:lnTo>
                <a:lnTo>
                  <a:pt x="2184616" y="347281"/>
                </a:lnTo>
                <a:lnTo>
                  <a:pt x="2181047" y="379285"/>
                </a:lnTo>
                <a:lnTo>
                  <a:pt x="2169718" y="400812"/>
                </a:lnTo>
                <a:lnTo>
                  <a:pt x="2149716" y="412940"/>
                </a:lnTo>
                <a:lnTo>
                  <a:pt x="2120125" y="416750"/>
                </a:lnTo>
                <a:lnTo>
                  <a:pt x="1912810" y="416750"/>
                </a:lnTo>
                <a:lnTo>
                  <a:pt x="1912810" y="117005"/>
                </a:lnTo>
                <a:lnTo>
                  <a:pt x="2120125" y="117005"/>
                </a:lnTo>
                <a:lnTo>
                  <a:pt x="2149716" y="120815"/>
                </a:lnTo>
                <a:lnTo>
                  <a:pt x="2169718" y="132969"/>
                </a:lnTo>
                <a:lnTo>
                  <a:pt x="2181047" y="154495"/>
                </a:lnTo>
                <a:lnTo>
                  <a:pt x="2184616" y="186474"/>
                </a:lnTo>
                <a:lnTo>
                  <a:pt x="2184616" y="9766"/>
                </a:lnTo>
                <a:lnTo>
                  <a:pt x="2179891" y="8724"/>
                </a:lnTo>
                <a:lnTo>
                  <a:pt x="2128659" y="5765"/>
                </a:lnTo>
                <a:lnTo>
                  <a:pt x="1784121" y="5765"/>
                </a:lnTo>
                <a:lnTo>
                  <a:pt x="1784121" y="527837"/>
                </a:lnTo>
                <a:lnTo>
                  <a:pt x="2134628" y="527837"/>
                </a:lnTo>
                <a:lnTo>
                  <a:pt x="2188108" y="524002"/>
                </a:lnTo>
                <a:lnTo>
                  <a:pt x="2230907" y="512546"/>
                </a:lnTo>
                <a:lnTo>
                  <a:pt x="2288057" y="467258"/>
                </a:lnTo>
                <a:lnTo>
                  <a:pt x="2307920" y="416750"/>
                </a:lnTo>
                <a:lnTo>
                  <a:pt x="2313216" y="392836"/>
                </a:lnTo>
                <a:lnTo>
                  <a:pt x="2316022" y="344982"/>
                </a:lnTo>
                <a:lnTo>
                  <a:pt x="2316022" y="188772"/>
                </a:lnTo>
                <a:close/>
              </a:path>
              <a:path w="3972559" h="534035">
                <a:moveTo>
                  <a:pt x="2903613" y="184607"/>
                </a:moveTo>
                <a:lnTo>
                  <a:pt x="2900603" y="133286"/>
                </a:lnTo>
                <a:lnTo>
                  <a:pt x="2891104" y="91643"/>
                </a:lnTo>
                <a:lnTo>
                  <a:pt x="2849651" y="34759"/>
                </a:lnTo>
                <a:lnTo>
                  <a:pt x="2773451" y="8788"/>
                </a:lnTo>
                <a:lnTo>
                  <a:pt x="2720492" y="5791"/>
                </a:lnTo>
                <a:lnTo>
                  <a:pt x="2396464" y="5791"/>
                </a:lnTo>
                <a:lnTo>
                  <a:pt x="2396464" y="116586"/>
                </a:lnTo>
                <a:lnTo>
                  <a:pt x="2711894" y="116586"/>
                </a:lnTo>
                <a:lnTo>
                  <a:pt x="2741485" y="120408"/>
                </a:lnTo>
                <a:lnTo>
                  <a:pt x="2761437" y="132549"/>
                </a:lnTo>
                <a:lnTo>
                  <a:pt x="2772702" y="154063"/>
                </a:lnTo>
                <a:lnTo>
                  <a:pt x="2776232" y="186004"/>
                </a:lnTo>
                <a:lnTo>
                  <a:pt x="2776309" y="204444"/>
                </a:lnTo>
                <a:lnTo>
                  <a:pt x="2776232" y="309689"/>
                </a:lnTo>
                <a:lnTo>
                  <a:pt x="2776232" y="416344"/>
                </a:lnTo>
                <a:lnTo>
                  <a:pt x="2533688" y="416344"/>
                </a:lnTo>
                <a:lnTo>
                  <a:pt x="2518968" y="414210"/>
                </a:lnTo>
                <a:lnTo>
                  <a:pt x="2505659" y="406146"/>
                </a:lnTo>
                <a:lnTo>
                  <a:pt x="2496020" y="389699"/>
                </a:lnTo>
                <a:lnTo>
                  <a:pt x="2492298" y="362407"/>
                </a:lnTo>
                <a:lnTo>
                  <a:pt x="2495994" y="335216"/>
                </a:lnTo>
                <a:lnTo>
                  <a:pt x="2505583" y="319201"/>
                </a:lnTo>
                <a:lnTo>
                  <a:pt x="2518892" y="311607"/>
                </a:lnTo>
                <a:lnTo>
                  <a:pt x="2533688" y="309689"/>
                </a:lnTo>
                <a:lnTo>
                  <a:pt x="2776232" y="309689"/>
                </a:lnTo>
                <a:lnTo>
                  <a:pt x="2776232" y="204444"/>
                </a:lnTo>
                <a:lnTo>
                  <a:pt x="2514828" y="204444"/>
                </a:lnTo>
                <a:lnTo>
                  <a:pt x="2461171" y="210045"/>
                </a:lnTo>
                <a:lnTo>
                  <a:pt x="2419477" y="227215"/>
                </a:lnTo>
                <a:lnTo>
                  <a:pt x="2389721" y="256527"/>
                </a:lnTo>
                <a:lnTo>
                  <a:pt x="2371890" y="298551"/>
                </a:lnTo>
                <a:lnTo>
                  <a:pt x="2365959" y="353872"/>
                </a:lnTo>
                <a:lnTo>
                  <a:pt x="2365959" y="378561"/>
                </a:lnTo>
                <a:lnTo>
                  <a:pt x="2372106" y="435038"/>
                </a:lnTo>
                <a:lnTo>
                  <a:pt x="2390584" y="477177"/>
                </a:lnTo>
                <a:lnTo>
                  <a:pt x="2421420" y="506006"/>
                </a:lnTo>
                <a:lnTo>
                  <a:pt x="2464625" y="522554"/>
                </a:lnTo>
                <a:lnTo>
                  <a:pt x="2520238" y="527837"/>
                </a:lnTo>
                <a:lnTo>
                  <a:pt x="2903613" y="527837"/>
                </a:lnTo>
                <a:lnTo>
                  <a:pt x="2903613" y="416344"/>
                </a:lnTo>
                <a:lnTo>
                  <a:pt x="2903613" y="309689"/>
                </a:lnTo>
                <a:lnTo>
                  <a:pt x="2903613" y="184607"/>
                </a:lnTo>
                <a:close/>
              </a:path>
              <a:path w="3972559" h="534035">
                <a:moveTo>
                  <a:pt x="3421773" y="5778"/>
                </a:moveTo>
                <a:lnTo>
                  <a:pt x="2929471" y="5778"/>
                </a:lnTo>
                <a:lnTo>
                  <a:pt x="2929471" y="114998"/>
                </a:lnTo>
                <a:lnTo>
                  <a:pt x="3111271" y="114998"/>
                </a:lnTo>
                <a:lnTo>
                  <a:pt x="3111271" y="527748"/>
                </a:lnTo>
                <a:lnTo>
                  <a:pt x="3239897" y="527748"/>
                </a:lnTo>
                <a:lnTo>
                  <a:pt x="3239897" y="114998"/>
                </a:lnTo>
                <a:lnTo>
                  <a:pt x="3421773" y="114998"/>
                </a:lnTo>
                <a:lnTo>
                  <a:pt x="3421773" y="5778"/>
                </a:lnTo>
                <a:close/>
              </a:path>
              <a:path w="3972559" h="534035">
                <a:moveTo>
                  <a:pt x="3971975" y="184607"/>
                </a:moveTo>
                <a:lnTo>
                  <a:pt x="3968978" y="133286"/>
                </a:lnTo>
                <a:lnTo>
                  <a:pt x="3959504" y="91643"/>
                </a:lnTo>
                <a:lnTo>
                  <a:pt x="3918127" y="34759"/>
                </a:lnTo>
                <a:lnTo>
                  <a:pt x="3841889" y="8788"/>
                </a:lnTo>
                <a:lnTo>
                  <a:pt x="3788841" y="5791"/>
                </a:lnTo>
                <a:lnTo>
                  <a:pt x="3464890" y="5791"/>
                </a:lnTo>
                <a:lnTo>
                  <a:pt x="3464890" y="116586"/>
                </a:lnTo>
                <a:lnTo>
                  <a:pt x="3780523" y="116586"/>
                </a:lnTo>
                <a:lnTo>
                  <a:pt x="3810050" y="120408"/>
                </a:lnTo>
                <a:lnTo>
                  <a:pt x="3829977" y="132549"/>
                </a:lnTo>
                <a:lnTo>
                  <a:pt x="3841254" y="154063"/>
                </a:lnTo>
                <a:lnTo>
                  <a:pt x="3844798" y="186004"/>
                </a:lnTo>
                <a:lnTo>
                  <a:pt x="3844798" y="204444"/>
                </a:lnTo>
                <a:lnTo>
                  <a:pt x="3844798" y="309689"/>
                </a:lnTo>
                <a:lnTo>
                  <a:pt x="3844798" y="416344"/>
                </a:lnTo>
                <a:lnTo>
                  <a:pt x="3602113" y="416344"/>
                </a:lnTo>
                <a:lnTo>
                  <a:pt x="3587419" y="414210"/>
                </a:lnTo>
                <a:lnTo>
                  <a:pt x="3574110" y="406146"/>
                </a:lnTo>
                <a:lnTo>
                  <a:pt x="3564445" y="389699"/>
                </a:lnTo>
                <a:lnTo>
                  <a:pt x="3560711" y="362407"/>
                </a:lnTo>
                <a:lnTo>
                  <a:pt x="3564420" y="335216"/>
                </a:lnTo>
                <a:lnTo>
                  <a:pt x="3574034" y="319201"/>
                </a:lnTo>
                <a:lnTo>
                  <a:pt x="3587331" y="311607"/>
                </a:lnTo>
                <a:lnTo>
                  <a:pt x="3602113" y="309689"/>
                </a:lnTo>
                <a:lnTo>
                  <a:pt x="3844798" y="309689"/>
                </a:lnTo>
                <a:lnTo>
                  <a:pt x="3844798" y="204444"/>
                </a:lnTo>
                <a:lnTo>
                  <a:pt x="3583330" y="204444"/>
                </a:lnTo>
                <a:lnTo>
                  <a:pt x="3529660" y="210045"/>
                </a:lnTo>
                <a:lnTo>
                  <a:pt x="3487966" y="227215"/>
                </a:lnTo>
                <a:lnTo>
                  <a:pt x="3458222" y="256527"/>
                </a:lnTo>
                <a:lnTo>
                  <a:pt x="3440392" y="298551"/>
                </a:lnTo>
                <a:lnTo>
                  <a:pt x="3434448" y="353872"/>
                </a:lnTo>
                <a:lnTo>
                  <a:pt x="3434448" y="378561"/>
                </a:lnTo>
                <a:lnTo>
                  <a:pt x="3440607" y="435038"/>
                </a:lnTo>
                <a:lnTo>
                  <a:pt x="3459099" y="477177"/>
                </a:lnTo>
                <a:lnTo>
                  <a:pt x="3489934" y="506006"/>
                </a:lnTo>
                <a:lnTo>
                  <a:pt x="3533114" y="522554"/>
                </a:lnTo>
                <a:lnTo>
                  <a:pt x="3588664" y="527837"/>
                </a:lnTo>
                <a:lnTo>
                  <a:pt x="3971975" y="527837"/>
                </a:lnTo>
                <a:lnTo>
                  <a:pt x="3971975" y="416344"/>
                </a:lnTo>
                <a:lnTo>
                  <a:pt x="3971975" y="309689"/>
                </a:lnTo>
                <a:lnTo>
                  <a:pt x="3971975" y="18460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7214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235A53-A623-AE76-F329-A363F0371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F90EEB-BC8C-1BB2-F12A-BFC7294687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B9C2A2A-D65F-4B42-4040-0AD05B8B9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9BDEE07-E279-95F3-F681-CBC78AC83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D7B99B-CB0E-91C2-EAD9-7B687C135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DA9A3E4-840B-A180-8C1F-B0364496A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961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B3297-BD10-395D-8C8E-B83F0F4A3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2C1116-C7AB-C598-B419-B32A799758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DFB4DF3-158B-4915-65E9-51A3D94E6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86EB068-9057-3056-6C8B-648F3146F3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A821C2-036B-E2EE-C53C-9AEE8BDF3F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A18A29F-2A26-1D16-623D-61B236E77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0CB42A1-12B0-A970-629B-B34B752BA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8F9AF57-E4D1-B736-3DE6-3A52A38A8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750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C29D4-BC11-CE69-0AA9-564F1DE5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A82EB3F-0EE8-84E5-EC26-B88FAC045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F85B020-F959-9DED-D71F-61B7B8936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4A895A5-1F1C-A36D-D7B1-2D66A179F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16335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1965AC0-D5B4-C7CE-4F99-A85676CDF5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24EB93A-11B3-6ED2-6326-586BC2D13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B8F8A81-B0D3-32DB-2D9A-0E7DB3009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04696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0CEAF6-2635-E883-CC16-E81119AE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A83CA6-8CAA-FE89-55D3-9ED026B8F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C68108B-78A6-ADB6-81B2-5C1660F437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09CC2C-F369-878A-D0F1-B7A868546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8A27523-EB39-6111-D06F-A819C7146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0CA0726-AA56-4BE4-2B47-95F6FCD89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52466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BE280-A3EB-023B-86DC-7354F23B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7B78C35-F3C4-8BC3-AED1-1828D45FB7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259335-629D-DC4D-3959-CF0556083F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5E7D03B-C4E6-D38C-E590-900FB9A2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FF6061-BF0D-2401-6E8F-27699CB8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63578D-1F97-9AA4-FA1E-545186BA3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06156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23170390-15E2-CC67-B319-69105058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7589E8-A184-97C0-2596-F3E5DC7E51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30AB83-A983-64D4-9AAB-7B09768AFE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7511EB-6B12-45ED-9376-07D2F2ECDBD0}" type="datetimeFigureOut">
              <a:rPr lang="es-CO" smtClean="0"/>
              <a:t>16/12/2023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CF4A2D-C4C7-95B4-CA74-F7583562A9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EC83FE-4896-5317-C05C-398F505FD5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01BA03-5FF3-4DC5-ADD5-00865DC62BD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10141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9D0A6FC-EFA3-4DFE-9653-98A3879D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F7BE030-87AE-427C-ACBC-7B06529523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BF9331-6840-434F-B621-12DFE03D32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27088-428B-4ACA-BA78-9A0C3D28AC70}" type="datetimeFigureOut">
              <a:rPr lang="es-ES" smtClean="0"/>
              <a:t>16/12/2023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8AAC71-5381-401B-9CE9-9723132417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1A468C-3ECE-4EC9-A72D-CF2248D5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CC7F5-E638-4E97-9412-7505BCA35B8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305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mailto:luishz@gmail.co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2B8436-8670-ABD1-76EF-953417D0B9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0" y="-2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2B523B7-E5F7-8A4B-89E8-4B1A7C28E2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241" y="1132637"/>
            <a:ext cx="9144000" cy="1244918"/>
          </a:xfrm>
        </p:spPr>
        <p:txBody>
          <a:bodyPr>
            <a:normAutofit/>
          </a:bodyPr>
          <a:lstStyle/>
          <a:p>
            <a:pPr algn="l"/>
            <a:r>
              <a:rPr lang="es-MX" dirty="0">
                <a:solidFill>
                  <a:srgbClr val="FFFFFF"/>
                </a:solidFill>
              </a:rPr>
              <a:t>Git y GitHub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216DF3-CC99-1614-F6A5-D6AB49C9CF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917" y="3131260"/>
            <a:ext cx="9144000" cy="595476"/>
          </a:xfrm>
        </p:spPr>
        <p:txBody>
          <a:bodyPr>
            <a:normAutofit/>
          </a:bodyPr>
          <a:lstStyle/>
          <a:p>
            <a:pPr algn="l"/>
            <a:r>
              <a:rPr lang="es-MX" dirty="0">
                <a:solidFill>
                  <a:srgbClr val="FFFFFF"/>
                </a:solidFill>
              </a:rPr>
              <a:t>Célula de Microservicios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C906B4F-5B07-24E6-8D39-821DF5FAE68C}"/>
              </a:ext>
            </a:extLst>
          </p:cNvPr>
          <p:cNvSpPr txBox="1">
            <a:spLocks/>
          </p:cNvSpPr>
          <p:nvPr/>
        </p:nvSpPr>
        <p:spPr>
          <a:xfrm>
            <a:off x="677917" y="5234150"/>
            <a:ext cx="4135821" cy="8144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MX" sz="2400" dirty="0">
                <a:solidFill>
                  <a:srgbClr val="FFFFFF"/>
                </a:solidFill>
              </a:rPr>
              <a:t>Luis Harold Zapata</a:t>
            </a:r>
          </a:p>
          <a:p>
            <a:pPr algn="l"/>
            <a:r>
              <a:rPr lang="es-MX" sz="2400" dirty="0">
                <a:solidFill>
                  <a:srgbClr val="FFFFFF"/>
                </a:solidFill>
              </a:rPr>
              <a:t>Alejandro Ballén García</a:t>
            </a:r>
            <a:endParaRPr lang="es-CO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8350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42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4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48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85A68C-27CD-70BB-A75E-E5B8CA6E61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4824" y="735106"/>
            <a:ext cx="10053763" cy="2928470"/>
          </a:xfrm>
        </p:spPr>
        <p:txBody>
          <a:bodyPr anchor="b">
            <a:normAutofit/>
          </a:bodyPr>
          <a:lstStyle/>
          <a:p>
            <a:pPr algn="l"/>
            <a:r>
              <a:rPr lang="es-MX" sz="4800">
                <a:solidFill>
                  <a:srgbClr val="FFFFFF"/>
                </a:solidFill>
              </a:rPr>
              <a:t>Comandos básicos de git</a:t>
            </a:r>
            <a:endParaRPr lang="es-CO" sz="480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A12C6D-1CF8-4B8B-FA7C-63400600C2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50682" y="4870824"/>
            <a:ext cx="10005951" cy="1458258"/>
          </a:xfrm>
        </p:spPr>
        <p:txBody>
          <a:bodyPr anchor="ctr">
            <a:normAutofit/>
          </a:bodyPr>
          <a:lstStyle/>
          <a:p>
            <a:pPr algn="l"/>
            <a:r>
              <a:rPr lang="es-MX" sz="2000"/>
              <a:t>- git log - -all - -online: muestra todos los commits en forma resumida </a:t>
            </a:r>
          </a:p>
          <a:p>
            <a:pPr algn="l"/>
            <a:r>
              <a:rPr lang="es-MX" sz="2000"/>
              <a:t>- git log - -all - -graph: muestra todos los commits con un gráfico lineal </a:t>
            </a:r>
          </a:p>
          <a:p>
            <a:pPr algn="l"/>
            <a:r>
              <a:rPr lang="es-MX" sz="2000"/>
              <a:t>- git log - -all - -graph - -decorate - -online: muestra todos los commits en un gráfico lineal en forma resumida</a:t>
            </a:r>
            <a:endParaRPr lang="es-CO" sz="200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DC80A973-E62C-76C5-8C67-896E6E737A80}"/>
              </a:ext>
            </a:extLst>
          </p:cNvPr>
          <p:cNvSpPr/>
          <p:nvPr/>
        </p:nvSpPr>
        <p:spPr>
          <a:xfrm>
            <a:off x="9781828" y="400962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51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907E470A-25F4-47D0-8FEC-EE9FD606B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6220E63-99E1-482A-A0A6-B47EB4BF8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848" y="0"/>
            <a:ext cx="12188949" cy="6858000"/>
            <a:chOff x="-2848" y="0"/>
            <a:chExt cx="12188949" cy="6858000"/>
          </a:xfrm>
        </p:grpSpPr>
        <p:sp>
          <p:nvSpPr>
            <p:cNvPr id="12" name="Color Cover">
              <a:extLst>
                <a:ext uri="{FF2B5EF4-FFF2-40B4-BE49-F238E27FC236}">
                  <a16:creationId xmlns:a16="http://schemas.microsoft.com/office/drawing/2014/main" id="{F8610896-EA5E-4BE8-8398-C1AFC0490A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5">
                <a:alpha val="4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Color Cover">
              <a:extLst>
                <a:ext uri="{FF2B5EF4-FFF2-40B4-BE49-F238E27FC236}">
                  <a16:creationId xmlns:a16="http://schemas.microsoft.com/office/drawing/2014/main" id="{F44E9794-9C4B-427F-BB50-89D893347D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848" y="0"/>
              <a:ext cx="12188949" cy="6858000"/>
            </a:xfrm>
            <a:prstGeom prst="rect">
              <a:avLst/>
            </a:prstGeom>
            <a:solidFill>
              <a:schemeClr val="accent6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618EE54-271A-4FE8-B6B3-D0FCF55A7A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51279" y="598259"/>
            <a:ext cx="10889442" cy="5680742"/>
            <a:chOff x="651279" y="598259"/>
            <a:chExt cx="10889442" cy="5680742"/>
          </a:xfrm>
        </p:grpSpPr>
        <p:sp>
          <p:nvSpPr>
            <p:cNvPr id="16" name="Color">
              <a:extLst>
                <a:ext uri="{FF2B5EF4-FFF2-40B4-BE49-F238E27FC236}">
                  <a16:creationId xmlns:a16="http://schemas.microsoft.com/office/drawing/2014/main" id="{ECA6F781-4382-4525-9DA8-9D66605F8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Color">
              <a:extLst>
                <a:ext uri="{FF2B5EF4-FFF2-40B4-BE49-F238E27FC236}">
                  <a16:creationId xmlns:a16="http://schemas.microsoft.com/office/drawing/2014/main" id="{209C186B-2883-498E-A176-6B60F8B51B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9F3780F-1D3E-4C08-285C-1EACC337E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4984" y="891712"/>
            <a:ext cx="5309616" cy="516078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Git Rebase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AA827F-3429-C735-376F-C73857EC3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30340" y="1085017"/>
            <a:ext cx="6466844" cy="49674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- git rebase: Se </a:t>
            </a:r>
            <a:r>
              <a:rPr lang="en-US" sz="2000" dirty="0" err="1">
                <a:solidFill>
                  <a:schemeClr val="bg1"/>
                </a:solidFill>
              </a:rPr>
              <a:t>usa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trabajamos</a:t>
            </a:r>
            <a:r>
              <a:rPr lang="en-US" sz="2000" dirty="0">
                <a:solidFill>
                  <a:schemeClr val="bg1"/>
                </a:solidFill>
              </a:rPr>
              <a:t> con </a:t>
            </a:r>
            <a:r>
              <a:rPr lang="en-US" sz="2000" dirty="0" err="1">
                <a:solidFill>
                  <a:schemeClr val="bg1"/>
                </a:solidFill>
              </a:rPr>
              <a:t>ramas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</a:t>
            </a:r>
            <a:r>
              <a:rPr lang="en-US" sz="2000" dirty="0" err="1">
                <a:solidFill>
                  <a:schemeClr val="bg1"/>
                </a:solidFill>
              </a:rPr>
              <a:t>hace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rama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ponga</a:t>
            </a:r>
            <a:r>
              <a:rPr lang="en-US" sz="2000" dirty="0">
                <a:solidFill>
                  <a:schemeClr val="bg1"/>
                </a:solidFill>
              </a:rPr>
              <a:t> al día con </a:t>
            </a:r>
            <a:r>
              <a:rPr lang="en-US" sz="2000" dirty="0" err="1">
                <a:solidFill>
                  <a:schemeClr val="bg1"/>
                </a:solidFill>
              </a:rPr>
              <a:t>otra</a:t>
            </a:r>
            <a:r>
              <a:rPr lang="en-US" sz="2000" dirty="0">
                <a:solidFill>
                  <a:schemeClr val="bg1"/>
                </a:solidFill>
              </a:rPr>
              <a:t> sin </a:t>
            </a:r>
            <a:r>
              <a:rPr lang="en-US" sz="2000" dirty="0" err="1">
                <a:solidFill>
                  <a:schemeClr val="bg1"/>
                </a:solidFill>
              </a:rPr>
              <a:t>afectar</a:t>
            </a:r>
            <a:r>
              <a:rPr lang="en-US" sz="2000" dirty="0">
                <a:solidFill>
                  <a:schemeClr val="bg1"/>
                </a:solidFill>
              </a:rPr>
              <a:t> a la </a:t>
            </a:r>
            <a:r>
              <a:rPr lang="en-US" sz="2000" dirty="0" err="1">
                <a:solidFill>
                  <a:schemeClr val="bg1"/>
                </a:solidFill>
              </a:rPr>
              <a:t>misma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Une los </a:t>
            </a:r>
            <a:r>
              <a:rPr lang="en-US" sz="2000" dirty="0" err="1">
                <a:solidFill>
                  <a:schemeClr val="bg1"/>
                </a:solidFill>
              </a:rPr>
              <a:t>cambios</a:t>
            </a:r>
            <a:r>
              <a:rPr lang="en-US" sz="2000" dirty="0">
                <a:solidFill>
                  <a:schemeClr val="bg1"/>
                </a:solidFill>
              </a:rPr>
              <a:t> de la rama1 con la rama2 </a:t>
            </a:r>
            <a:r>
              <a:rPr lang="en-US" sz="2000" dirty="0" err="1">
                <a:solidFill>
                  <a:schemeClr val="bg1"/>
                </a:solidFill>
              </a:rPr>
              <a:t>pero</a:t>
            </a:r>
            <a:r>
              <a:rPr lang="en-US" sz="2000" dirty="0">
                <a:solidFill>
                  <a:schemeClr val="bg1"/>
                </a:solidFill>
              </a:rPr>
              <a:t> sin </a:t>
            </a:r>
            <a:r>
              <a:rPr lang="en-US" sz="2000" dirty="0" err="1">
                <a:solidFill>
                  <a:schemeClr val="bg1"/>
                </a:solidFill>
              </a:rPr>
              <a:t>hacer</a:t>
            </a:r>
            <a:r>
              <a:rPr lang="en-US" sz="2000" dirty="0">
                <a:solidFill>
                  <a:schemeClr val="bg1"/>
                </a:solidFill>
              </a:rPr>
              <a:t> un merge, </a:t>
            </a:r>
            <a:r>
              <a:rPr lang="en-US" sz="2000" dirty="0" err="1">
                <a:solidFill>
                  <a:schemeClr val="bg1"/>
                </a:solidFill>
              </a:rPr>
              <a:t>mostrando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</a:t>
            </a:r>
            <a:r>
              <a:rPr lang="en-US" sz="2000" dirty="0">
                <a:solidFill>
                  <a:schemeClr val="bg1"/>
                </a:solidFill>
              </a:rPr>
              <a:t> los </a:t>
            </a:r>
            <a:r>
              <a:rPr lang="en-US" sz="2000" dirty="0" err="1">
                <a:solidFill>
                  <a:schemeClr val="bg1"/>
                </a:solidFill>
              </a:rPr>
              <a:t>cambios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hubieran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hecho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la rama2 y no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la rama1.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Nota: El git rebase es </a:t>
            </a:r>
            <a:r>
              <a:rPr lang="en-US" sz="2000" dirty="0" err="1">
                <a:solidFill>
                  <a:schemeClr val="bg1"/>
                </a:solidFill>
              </a:rPr>
              <a:t>considerado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una</a:t>
            </a:r>
            <a:r>
              <a:rPr lang="en-US" sz="2000" dirty="0">
                <a:solidFill>
                  <a:schemeClr val="bg1"/>
                </a:solidFill>
              </a:rPr>
              <a:t> mala </a:t>
            </a:r>
            <a:r>
              <a:rPr lang="en-US" sz="2000" dirty="0" err="1">
                <a:solidFill>
                  <a:schemeClr val="bg1"/>
                </a:solidFill>
              </a:rPr>
              <a:t>práctica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ya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histórico</a:t>
            </a:r>
            <a:r>
              <a:rPr lang="en-US" sz="2000" dirty="0">
                <a:solidFill>
                  <a:schemeClr val="bg1"/>
                </a:solidFill>
              </a:rPr>
              <a:t> de los commits no </a:t>
            </a:r>
            <a:r>
              <a:rPr lang="en-US" sz="2000" dirty="0" err="1">
                <a:solidFill>
                  <a:schemeClr val="bg1"/>
                </a:solidFill>
              </a:rPr>
              <a:t>muestra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cual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fue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rama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tuvo</a:t>
            </a:r>
            <a:r>
              <a:rPr lang="en-US" sz="2000" dirty="0">
                <a:solidFill>
                  <a:schemeClr val="bg1"/>
                </a:solidFill>
              </a:rPr>
              <a:t> los </a:t>
            </a:r>
            <a:r>
              <a:rPr lang="en-US" sz="2000" dirty="0" err="1">
                <a:solidFill>
                  <a:schemeClr val="bg1"/>
                </a:solidFill>
              </a:rPr>
              <a:t>cambios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sino</a:t>
            </a:r>
            <a:r>
              <a:rPr lang="en-US" sz="2000" dirty="0">
                <a:solidFill>
                  <a:schemeClr val="bg1"/>
                </a:solidFill>
              </a:rPr>
              <a:t> que </a:t>
            </a:r>
            <a:r>
              <a:rPr lang="en-US" sz="2000" dirty="0" err="1">
                <a:solidFill>
                  <a:schemeClr val="bg1"/>
                </a:solidFill>
              </a:rPr>
              <a:t>muestra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como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</a:t>
            </a:r>
            <a:r>
              <a:rPr lang="en-US" sz="2000" dirty="0">
                <a:solidFill>
                  <a:schemeClr val="bg1"/>
                </a:solidFill>
              </a:rPr>
              <a:t> los </a:t>
            </a:r>
            <a:r>
              <a:rPr lang="en-US" sz="2000" dirty="0" err="1">
                <a:solidFill>
                  <a:schemeClr val="bg1"/>
                </a:solidFill>
              </a:rPr>
              <a:t>cambios</a:t>
            </a:r>
            <a:r>
              <a:rPr lang="en-US" sz="2000" dirty="0">
                <a:solidFill>
                  <a:schemeClr val="bg1"/>
                </a:solidFill>
              </a:rPr>
              <a:t> se </a:t>
            </a:r>
            <a:r>
              <a:rPr lang="en-US" sz="2000" dirty="0" err="1">
                <a:solidFill>
                  <a:schemeClr val="bg1"/>
                </a:solidFill>
              </a:rPr>
              <a:t>hubieran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realizado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la rama2.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Nota: Si se utiliza git rebase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lugar</a:t>
            </a:r>
            <a:r>
              <a:rPr lang="en-US" sz="2000" dirty="0">
                <a:solidFill>
                  <a:schemeClr val="bg1"/>
                </a:solidFill>
              </a:rPr>
              <a:t> de git merge, </a:t>
            </a:r>
            <a:r>
              <a:rPr lang="en-US" sz="2000" dirty="0" err="1">
                <a:solidFill>
                  <a:schemeClr val="bg1"/>
                </a:solidFill>
              </a:rPr>
              <a:t>estamos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ocultando</a:t>
            </a:r>
            <a:r>
              <a:rPr lang="en-US" sz="2000" dirty="0">
                <a:solidFill>
                  <a:schemeClr val="bg1"/>
                </a:solidFill>
              </a:rPr>
              <a:t> la </a:t>
            </a:r>
            <a:r>
              <a:rPr lang="en-US" sz="2000" dirty="0" err="1">
                <a:solidFill>
                  <a:schemeClr val="bg1"/>
                </a:solidFill>
              </a:rPr>
              <a:t>historia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Nota: lo </a:t>
            </a:r>
            <a:r>
              <a:rPr lang="en-US" sz="2000" dirty="0" err="1">
                <a:solidFill>
                  <a:schemeClr val="bg1"/>
                </a:solidFill>
              </a:rPr>
              <a:t>más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importante</a:t>
            </a:r>
            <a:r>
              <a:rPr lang="en-US" sz="2000" dirty="0">
                <a:solidFill>
                  <a:schemeClr val="bg1"/>
                </a:solidFill>
              </a:rPr>
              <a:t> de git es saber </a:t>
            </a:r>
            <a:r>
              <a:rPr lang="en-US" sz="2000" dirty="0" err="1">
                <a:solidFill>
                  <a:schemeClr val="bg1"/>
                </a:solidFill>
              </a:rPr>
              <a:t>quién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hizo</a:t>
            </a:r>
            <a:r>
              <a:rPr lang="en-US" sz="2000" dirty="0">
                <a:solidFill>
                  <a:schemeClr val="bg1"/>
                </a:solidFill>
              </a:rPr>
              <a:t> qué </a:t>
            </a:r>
            <a:r>
              <a:rPr lang="en-US" sz="2000" dirty="0" err="1">
                <a:solidFill>
                  <a:schemeClr val="bg1"/>
                </a:solidFill>
              </a:rPr>
              <a:t>en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cada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momento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   </a:t>
            </a: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C52B881F-E911-47AC-FFA4-5FE7A807AA86}"/>
              </a:ext>
            </a:extLst>
          </p:cNvPr>
          <p:cNvSpPr/>
          <p:nvPr/>
        </p:nvSpPr>
        <p:spPr>
          <a:xfrm>
            <a:off x="9784720" y="180445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399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 Fill">
            <a:extLst>
              <a:ext uri="{FF2B5EF4-FFF2-40B4-BE49-F238E27FC236}">
                <a16:creationId xmlns:a16="http://schemas.microsoft.com/office/drawing/2014/main" id="{C7D023E4-8DE1-436E-9847-ED6A4B4B04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Color Cover">
            <a:extLst>
              <a:ext uri="{FF2B5EF4-FFF2-40B4-BE49-F238E27FC236}">
                <a16:creationId xmlns:a16="http://schemas.microsoft.com/office/drawing/2014/main" id="{8B2B1708-8CE4-4A20-94F5-55118AE2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1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91FB31-BA2D-4C80-8229-F0E34C8A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051" y="0"/>
            <a:ext cx="6064235" cy="6858000"/>
            <a:chOff x="651279" y="598259"/>
            <a:chExt cx="10889442" cy="5680742"/>
          </a:xfrm>
        </p:grpSpPr>
        <p:sp>
          <p:nvSpPr>
            <p:cNvPr id="41" name="Color">
              <a:extLst>
                <a:ext uri="{FF2B5EF4-FFF2-40B4-BE49-F238E27FC236}">
                  <a16:creationId xmlns:a16="http://schemas.microsoft.com/office/drawing/2014/main" id="{E22877A0-D105-4005-84F8-4BCC429E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Color">
              <a:extLst>
                <a:ext uri="{FF2B5EF4-FFF2-40B4-BE49-F238E27FC236}">
                  <a16:creationId xmlns:a16="http://schemas.microsoft.com/office/drawing/2014/main" id="{B0B1E571-9D76-4678-B0AC-9BE9176A23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Imagen 5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B281CB95-83A5-3764-B673-C7300CAA08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48" b="-1"/>
          <a:stretch/>
        </p:blipFill>
        <p:spPr>
          <a:xfrm>
            <a:off x="6803647" y="1059906"/>
            <a:ext cx="4730214" cy="472742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27AF472-EAE3-4572-AB69-B92BD10DBC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F4DB9D2-6215-420C-874C-82EADF8C6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F003139-C97C-44FA-B139-32E4DFDCE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CE4DD6E-8CEA-45EE-B630-DBC22144D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4372F7F-AA3C-470B-AA61-7C35B7722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4B605BF-D199-43DD-9328-E99F2ADFC6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5D42A77-7336-4A35-8922-8098A16AA2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401EE7D-B85D-4C10-AB8C-71884EFB1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F2EC84C-BF85-A5EF-6BC5-FCE648CF5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3394" y="519647"/>
            <a:ext cx="4608768" cy="937086"/>
          </a:xfrm>
        </p:spPr>
        <p:txBody>
          <a:bodyPr anchor="b">
            <a:normAutofit/>
          </a:bodyPr>
          <a:lstStyle/>
          <a:p>
            <a:pPr algn="l"/>
            <a:r>
              <a:rPr lang="es-MX" sz="4000" dirty="0">
                <a:solidFill>
                  <a:schemeClr val="bg1"/>
                </a:solidFill>
              </a:rPr>
              <a:t>Git Rebase</a:t>
            </a:r>
            <a:endParaRPr lang="es-CO" sz="40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510781-D279-360D-56F5-177733DAC6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1970" y="1863413"/>
            <a:ext cx="5781447" cy="4152255"/>
          </a:xfrm>
        </p:spPr>
        <p:txBody>
          <a:bodyPr anchor="t">
            <a:normAutofit/>
          </a:bodyPr>
          <a:lstStyle/>
          <a:p>
            <a:pPr algn="l"/>
            <a:r>
              <a:rPr lang="es-MX" sz="2000" dirty="0">
                <a:solidFill>
                  <a:schemeClr val="bg1"/>
                </a:solidFill>
              </a:rPr>
              <a:t>Cómo funciona el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rebase: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Dentro de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me ubico en la rama de los cambios: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checkout</a:t>
            </a:r>
            <a:r>
              <a:rPr lang="es-MX" sz="2000" dirty="0">
                <a:solidFill>
                  <a:schemeClr val="bg1"/>
                </a:solidFill>
              </a:rPr>
              <a:t> rama1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Realizo los cambios respectivos: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status,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add</a:t>
            </a:r>
            <a:r>
              <a:rPr lang="es-MX" sz="2000" dirty="0">
                <a:solidFill>
                  <a:schemeClr val="bg1"/>
                </a:solidFill>
              </a:rPr>
              <a:t> . ,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</a:t>
            </a:r>
            <a:r>
              <a:rPr lang="es-MX" sz="2000" dirty="0" err="1">
                <a:solidFill>
                  <a:schemeClr val="bg1"/>
                </a:solidFill>
              </a:rPr>
              <a:t>commit</a:t>
            </a:r>
            <a:r>
              <a:rPr lang="es-MX" sz="2000" dirty="0">
                <a:solidFill>
                  <a:schemeClr val="bg1"/>
                </a:solidFill>
              </a:rPr>
              <a:t> -m “mensaje” 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Estando en la rama de los cambios le doy: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rebase rama2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Estando en la rama2 le doy: </a:t>
            </a:r>
            <a:r>
              <a:rPr lang="es-MX" sz="2000" dirty="0" err="1">
                <a:solidFill>
                  <a:schemeClr val="bg1"/>
                </a:solidFill>
              </a:rPr>
              <a:t>git</a:t>
            </a:r>
            <a:r>
              <a:rPr lang="es-MX" sz="2000" dirty="0">
                <a:solidFill>
                  <a:schemeClr val="bg1"/>
                </a:solidFill>
              </a:rPr>
              <a:t> rebase rama1</a:t>
            </a:r>
          </a:p>
          <a:p>
            <a:pPr marL="457200" indent="-457200" algn="l">
              <a:buFont typeface="+mj-lt"/>
              <a:buAutoNum type="arabicPeriod"/>
            </a:pPr>
            <a:r>
              <a:rPr lang="es-MX" sz="2000" dirty="0">
                <a:solidFill>
                  <a:schemeClr val="bg1"/>
                </a:solidFill>
              </a:rPr>
              <a:t>Si se presenta algún conflicto, se miran los archivos del conflicto y se realizan los cambios respectivos.</a:t>
            </a:r>
            <a:endParaRPr lang="es-CO" sz="2000" dirty="0">
              <a:solidFill>
                <a:schemeClr val="bg1"/>
              </a:solidFill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EE6C0EA9-B4B3-48BA-9F14-94B2A5BC9BB5}"/>
              </a:ext>
            </a:extLst>
          </p:cNvPr>
          <p:cNvSpPr/>
          <p:nvPr/>
        </p:nvSpPr>
        <p:spPr>
          <a:xfrm>
            <a:off x="9781828" y="400962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68753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CD917FF-EDDB-86E4-77BD-ACCB0755A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3700" b="1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Cambiar de rama con código a medio hacer</a:t>
            </a:r>
            <a:br>
              <a:rPr lang="en-US" sz="3700" kern="120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Marcador de texto 2">
            <a:extLst>
              <a:ext uri="{FF2B5EF4-FFF2-40B4-BE49-F238E27FC236}">
                <a16:creationId xmlns:a16="http://schemas.microsoft.com/office/drawing/2014/main" id="{A73ADC53-C909-D0F8-7F98-1E54C177C9F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63887" y="765314"/>
            <a:ext cx="7613374" cy="59157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 err="1">
                <a:solidFill>
                  <a:schemeClr val="tx1"/>
                </a:solidFill>
              </a:rPr>
              <a:t>Obejtivo</a:t>
            </a:r>
            <a:r>
              <a:rPr lang="en-US" sz="1700" dirty="0">
                <a:solidFill>
                  <a:schemeClr val="tx1"/>
                </a:solidFill>
              </a:rPr>
              <a:t>: </a:t>
            </a:r>
            <a:r>
              <a:rPr lang="en-US" sz="1700" dirty="0" err="1">
                <a:solidFill>
                  <a:schemeClr val="tx1"/>
                </a:solidFill>
              </a:rPr>
              <a:t>cambiar</a:t>
            </a:r>
            <a:r>
              <a:rPr lang="en-US" sz="1700" dirty="0">
                <a:solidFill>
                  <a:schemeClr val="tx1"/>
                </a:solidFill>
              </a:rPr>
              <a:t> de </a:t>
            </a:r>
            <a:r>
              <a:rPr lang="en-US" sz="1700" dirty="0" err="1">
                <a:solidFill>
                  <a:schemeClr val="tx1"/>
                </a:solidFill>
              </a:rPr>
              <a:t>rama</a:t>
            </a:r>
            <a:r>
              <a:rPr lang="en-US" sz="1700" dirty="0">
                <a:solidFill>
                  <a:schemeClr val="tx1"/>
                </a:solidFill>
              </a:rPr>
              <a:t> y con </a:t>
            </a:r>
            <a:r>
              <a:rPr lang="en-US" sz="1700" dirty="0" err="1">
                <a:solidFill>
                  <a:schemeClr val="tx1"/>
                </a:solidFill>
              </a:rPr>
              <a:t>código</a:t>
            </a:r>
            <a:r>
              <a:rPr lang="en-US" sz="1700" dirty="0">
                <a:solidFill>
                  <a:schemeClr val="tx1"/>
                </a:solidFill>
              </a:rPr>
              <a:t> sin </a:t>
            </a:r>
            <a:r>
              <a:rPr lang="en-US" sz="1700" dirty="0" err="1">
                <a:solidFill>
                  <a:schemeClr val="tx1"/>
                </a:solidFill>
              </a:rPr>
              <a:t>terminar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en</a:t>
            </a:r>
            <a:r>
              <a:rPr lang="en-US" sz="1700" dirty="0">
                <a:solidFill>
                  <a:schemeClr val="tx1"/>
                </a:solidFill>
              </a:rPr>
              <a:t> la que </a:t>
            </a:r>
            <a:r>
              <a:rPr lang="en-US" sz="1700" dirty="0" err="1">
                <a:solidFill>
                  <a:schemeClr val="tx1"/>
                </a:solidFill>
              </a:rPr>
              <a:t>estoy</a:t>
            </a:r>
            <a:r>
              <a:rPr lang="en-US" sz="1700" dirty="0">
                <a:solidFill>
                  <a:schemeClr val="tx1"/>
                </a:solidFill>
              </a:rPr>
              <a:t>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git status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git stash “</a:t>
            </a:r>
            <a:r>
              <a:rPr lang="en-US" sz="1700" dirty="0" err="1">
                <a:solidFill>
                  <a:schemeClr val="tx1"/>
                </a:solidFill>
              </a:rPr>
              <a:t>Cambios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en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el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archivo</a:t>
            </a:r>
            <a:r>
              <a:rPr lang="en-US" sz="1700" dirty="0">
                <a:solidFill>
                  <a:schemeClr val="tx1"/>
                </a:solidFill>
              </a:rPr>
              <a:t> index.html”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git checkout “</a:t>
            </a:r>
            <a:r>
              <a:rPr lang="en-US" sz="1700" dirty="0" err="1">
                <a:solidFill>
                  <a:schemeClr val="tx1"/>
                </a:solidFill>
              </a:rPr>
              <a:t>rama</a:t>
            </a:r>
            <a:r>
              <a:rPr lang="en-US" sz="1700" dirty="0">
                <a:solidFill>
                  <a:schemeClr val="tx1"/>
                </a:solidFill>
              </a:rPr>
              <a:t> a la que me </a:t>
            </a:r>
            <a:r>
              <a:rPr lang="en-US" sz="1700" dirty="0" err="1">
                <a:solidFill>
                  <a:schemeClr val="tx1"/>
                </a:solidFill>
              </a:rPr>
              <a:t>cambio</a:t>
            </a:r>
            <a:r>
              <a:rPr lang="en-US" sz="1700" dirty="0">
                <a:solidFill>
                  <a:schemeClr val="tx1"/>
                </a:solidFill>
              </a:rPr>
              <a:t>” -&gt; Me paso a la </a:t>
            </a:r>
            <a:r>
              <a:rPr lang="en-US" sz="1700" dirty="0" err="1">
                <a:solidFill>
                  <a:schemeClr val="tx1"/>
                </a:solidFill>
              </a:rPr>
              <a:t>rama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donde</a:t>
            </a:r>
            <a:r>
              <a:rPr lang="en-US" sz="1700" dirty="0">
                <a:solidFill>
                  <a:schemeClr val="tx1"/>
                </a:solidFill>
              </a:rPr>
              <a:t> </a:t>
            </a:r>
            <a:r>
              <a:rPr lang="en-US" sz="1700" dirty="0" err="1">
                <a:solidFill>
                  <a:schemeClr val="tx1"/>
                </a:solidFill>
              </a:rPr>
              <a:t>voy</a:t>
            </a:r>
            <a:r>
              <a:rPr lang="en-US" sz="1700" dirty="0">
                <a:solidFill>
                  <a:schemeClr val="tx1"/>
                </a:solidFill>
              </a:rPr>
              <a:t> a </a:t>
            </a:r>
            <a:r>
              <a:rPr lang="en-US" sz="1700" dirty="0" err="1">
                <a:solidFill>
                  <a:schemeClr val="tx1"/>
                </a:solidFill>
              </a:rPr>
              <a:t>trabajar</a:t>
            </a:r>
            <a:endParaRPr lang="en-US" sz="17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git stash list -&gt; para que </a:t>
            </a:r>
            <a:r>
              <a:rPr lang="en-US" sz="1700" dirty="0" err="1">
                <a:solidFill>
                  <a:schemeClr val="tx1"/>
                </a:solidFill>
              </a:rPr>
              <a:t>sirve</a:t>
            </a:r>
            <a:endParaRPr lang="en-US" sz="17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</a:t>
            </a:r>
            <a:r>
              <a:rPr lang="en-US" sz="1700" dirty="0">
                <a:solidFill>
                  <a:schemeClr val="tx1"/>
                </a:solidFill>
                <a:effectLst/>
              </a:rPr>
              <a:t>git stash pop -&gt;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</a:t>
            </a:r>
            <a:r>
              <a:rPr lang="en-US" sz="1700" dirty="0">
                <a:solidFill>
                  <a:schemeClr val="tx1"/>
                </a:solidFill>
                <a:effectLst/>
              </a:rPr>
              <a:t>git stash apply -&gt;</a:t>
            </a:r>
            <a:endParaRPr lang="en-US" sz="1700" dirty="0">
              <a:solidFill>
                <a:schemeClr val="tx1"/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</a:rPr>
              <a:t>- </a:t>
            </a:r>
            <a:r>
              <a:rPr lang="en-US" sz="1700" dirty="0">
                <a:solidFill>
                  <a:schemeClr val="tx1"/>
                </a:solidFill>
                <a:effectLst/>
              </a:rPr>
              <a:t>git stash apply latest stash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</a:rPr>
              <a:t>Nota: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el</a:t>
            </a:r>
            <a:r>
              <a:rPr lang="en-US" sz="1700" dirty="0">
                <a:solidFill>
                  <a:schemeClr val="tx1"/>
                </a:solidFill>
                <a:effectLst/>
              </a:rPr>
              <a:t> stash apply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aplica</a:t>
            </a:r>
            <a:r>
              <a:rPr lang="en-US" sz="1700" dirty="0">
                <a:solidFill>
                  <a:schemeClr val="tx1"/>
                </a:solidFill>
                <a:effectLst/>
              </a:rPr>
              <a:t> los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cambios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pero</a:t>
            </a:r>
            <a:r>
              <a:rPr lang="en-US" sz="1700" dirty="0">
                <a:solidFill>
                  <a:schemeClr val="tx1"/>
                </a:solidFill>
                <a:effectLst/>
              </a:rPr>
              <a:t> lo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mantiene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ahí</a:t>
            </a:r>
            <a:r>
              <a:rPr lang="en-US" sz="1700" dirty="0">
                <a:solidFill>
                  <a:schemeClr val="tx1"/>
                </a:solidFill>
                <a:effectLst/>
              </a:rPr>
              <a:t>, es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decir</a:t>
            </a:r>
            <a:r>
              <a:rPr lang="en-US" sz="1700" dirty="0">
                <a:solidFill>
                  <a:schemeClr val="tx1"/>
                </a:solidFill>
                <a:effectLst/>
              </a:rPr>
              <a:t> no borra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el</a:t>
            </a:r>
            <a:r>
              <a:rPr lang="en-US" sz="1700" dirty="0">
                <a:solidFill>
                  <a:schemeClr val="tx1"/>
                </a:solidFill>
                <a:effectLst/>
              </a:rPr>
              <a:t> stash.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</a:rPr>
              <a:t>git stash show stash@\{0\} -&gt; Para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ver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el</a:t>
            </a:r>
            <a:r>
              <a:rPr lang="en-US" sz="1700" dirty="0">
                <a:solidFill>
                  <a:schemeClr val="tx1"/>
                </a:solidFill>
                <a:effectLst/>
              </a:rPr>
              <a:t> stash de la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posición</a:t>
            </a:r>
            <a:r>
              <a:rPr lang="en-US" sz="1700" dirty="0">
                <a:solidFill>
                  <a:schemeClr val="tx1"/>
                </a:solidFill>
                <a:effectLst/>
              </a:rPr>
              <a:t> cero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</a:rPr>
              <a:t>git stash pop stash@\{0\} -&gt;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Aplicar</a:t>
            </a:r>
            <a:r>
              <a:rPr lang="en-US" sz="1700" dirty="0">
                <a:solidFill>
                  <a:schemeClr val="tx1"/>
                </a:solidFill>
                <a:effectLst/>
              </a:rPr>
              <a:t> los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cambios</a:t>
            </a:r>
            <a:r>
              <a:rPr lang="en-US" sz="1700" dirty="0">
                <a:solidFill>
                  <a:schemeClr val="tx1"/>
                </a:solidFill>
                <a:effectLst/>
              </a:rPr>
              <a:t> de ese stash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solamente</a:t>
            </a:r>
            <a:endParaRPr lang="en-US" sz="1700" dirty="0">
              <a:solidFill>
                <a:schemeClr val="tx1"/>
              </a:solidFill>
              <a:effectLst/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</a:rPr>
              <a:t>git stash branch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prueba</a:t>
            </a:r>
            <a:r>
              <a:rPr lang="en-US" sz="1700" dirty="0">
                <a:solidFill>
                  <a:schemeClr val="tx1"/>
                </a:solidFill>
                <a:effectLst/>
              </a:rPr>
              <a:t> -&gt;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creo</a:t>
            </a:r>
            <a:r>
              <a:rPr lang="en-US" sz="1700" dirty="0">
                <a:solidFill>
                  <a:schemeClr val="tx1"/>
                </a:solidFill>
                <a:effectLst/>
              </a:rPr>
              <a:t> la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rama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prueba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donde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voy</a:t>
            </a:r>
            <a:r>
              <a:rPr lang="en-US" sz="1700" dirty="0">
                <a:solidFill>
                  <a:schemeClr val="tx1"/>
                </a:solidFill>
                <a:effectLst/>
              </a:rPr>
              <a:t> 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llevar</a:t>
            </a:r>
            <a:r>
              <a:rPr lang="en-US" sz="1700" dirty="0">
                <a:solidFill>
                  <a:schemeClr val="tx1"/>
                </a:solidFill>
                <a:effectLst/>
              </a:rPr>
              <a:t> los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cambios</a:t>
            </a:r>
            <a:r>
              <a:rPr lang="en-US" sz="1700" dirty="0">
                <a:solidFill>
                  <a:schemeClr val="tx1"/>
                </a:solidFill>
                <a:effectLst/>
              </a:rPr>
              <a:t> que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hice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en</a:t>
            </a:r>
            <a:r>
              <a:rPr lang="en-US" sz="1700" dirty="0">
                <a:solidFill>
                  <a:schemeClr val="tx1"/>
                </a:solidFill>
                <a:effectLst/>
              </a:rPr>
              <a:t> la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rama</a:t>
            </a:r>
            <a:r>
              <a:rPr lang="en-US" sz="1700" dirty="0">
                <a:solidFill>
                  <a:schemeClr val="tx1"/>
                </a:solidFill>
                <a:effectLst/>
              </a:rPr>
              <a:t> header 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700" dirty="0">
                <a:solidFill>
                  <a:schemeClr val="tx1"/>
                </a:solidFill>
                <a:effectLst/>
              </a:rPr>
              <a:t>git stash drop -&gt; Para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eliminar</a:t>
            </a:r>
            <a:r>
              <a:rPr lang="en-US" sz="1700" dirty="0">
                <a:solidFill>
                  <a:schemeClr val="tx1"/>
                </a:solidFill>
                <a:effectLst/>
              </a:rPr>
              <a:t> </a:t>
            </a:r>
            <a:r>
              <a:rPr lang="en-US" sz="1700" dirty="0" err="1">
                <a:solidFill>
                  <a:schemeClr val="tx1"/>
                </a:solidFill>
                <a:effectLst/>
              </a:rPr>
              <a:t>el</a:t>
            </a:r>
            <a:r>
              <a:rPr lang="en-US" sz="1700" dirty="0">
                <a:solidFill>
                  <a:schemeClr val="tx1"/>
                </a:solidFill>
                <a:effectLst/>
              </a:rPr>
              <a:t> stash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 dirty="0">
              <a:solidFill>
                <a:schemeClr val="tx1"/>
              </a:solidFill>
            </a:endParaRPr>
          </a:p>
        </p:txBody>
      </p:sp>
      <p:sp>
        <p:nvSpPr>
          <p:cNvPr id="5" name="object 10">
            <a:extLst>
              <a:ext uri="{FF2B5EF4-FFF2-40B4-BE49-F238E27FC236}">
                <a16:creationId xmlns:a16="http://schemas.microsoft.com/office/drawing/2014/main" id="{4032377C-496A-ABEB-983A-313C09022C00}"/>
              </a:ext>
            </a:extLst>
          </p:cNvPr>
          <p:cNvSpPr/>
          <p:nvPr/>
        </p:nvSpPr>
        <p:spPr>
          <a:xfrm>
            <a:off x="9645212" y="404776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247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12">
            <a:extLst>
              <a:ext uri="{FF2B5EF4-FFF2-40B4-BE49-F238E27FC236}">
                <a16:creationId xmlns:a16="http://schemas.microsoft.com/office/drawing/2014/main" id="{B2178997-84A9-9FF3-251B-A3A6E1DA8F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9463" r="9091" b="39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A2ECBE-E834-3115-F1E4-84E47C75A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dirty="0" err="1">
                <a:solidFill>
                  <a:schemeClr val="bg1"/>
                </a:solidFill>
                <a:effectLst/>
                <a:latin typeface="+mj-lt"/>
              </a:rPr>
              <a:t>Fusionar</a:t>
            </a:r>
            <a:r>
              <a:rPr lang="en-US" sz="4400" b="1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+mj-lt"/>
              </a:rPr>
              <a:t>una</a:t>
            </a:r>
            <a:r>
              <a:rPr lang="en-US" sz="4400" b="1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+mj-lt"/>
              </a:rPr>
              <a:t>rama</a:t>
            </a:r>
            <a:r>
              <a:rPr lang="en-US" sz="4400" b="1" dirty="0">
                <a:solidFill>
                  <a:schemeClr val="bg1"/>
                </a:solidFill>
                <a:effectLst/>
                <a:latin typeface="+mj-lt"/>
              </a:rPr>
              <a:t> con </a:t>
            </a:r>
            <a:r>
              <a:rPr lang="en-US" sz="4400" b="1" dirty="0" err="1">
                <a:solidFill>
                  <a:schemeClr val="bg1"/>
                </a:solidFill>
                <a:effectLst/>
                <a:latin typeface="+mj-lt"/>
              </a:rPr>
              <a:t>otra</a:t>
            </a:r>
            <a:br>
              <a:rPr lang="en-US" sz="4400" dirty="0">
                <a:solidFill>
                  <a:schemeClr val="tx1"/>
                </a:solidFill>
                <a:effectLst/>
                <a:latin typeface="+mj-lt"/>
              </a:rPr>
            </a:br>
            <a:endParaRPr lang="en-US" sz="4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EB7598C6-1B5A-EA8E-28DE-46562D1D45C8}"/>
              </a:ext>
            </a:extLst>
          </p:cNvPr>
          <p:cNvSpPr/>
          <p:nvPr/>
        </p:nvSpPr>
        <p:spPr>
          <a:xfrm>
            <a:off x="10065518" y="458784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aphicFrame>
        <p:nvGraphicFramePr>
          <p:cNvPr id="11" name="Marcador de texto 2">
            <a:extLst>
              <a:ext uri="{FF2B5EF4-FFF2-40B4-BE49-F238E27FC236}">
                <a16:creationId xmlns:a16="http://schemas.microsoft.com/office/drawing/2014/main" id="{A4897B4E-0CCF-E86D-A7E8-6BD146EEB2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063918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73545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1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1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1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1F17B2-39D7-B18A-B3AC-BC5EFDA6F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8515353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b="1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  <a:t>Merge con conflictos</a:t>
            </a:r>
            <a:br>
              <a:rPr lang="en-US" sz="2800" kern="1200" dirty="0">
                <a:solidFill>
                  <a:srgbClr val="FFFFFF"/>
                </a:solidFill>
                <a:effectLst/>
                <a:latin typeface="+mj-lt"/>
                <a:ea typeface="+mj-ea"/>
                <a:cs typeface="+mj-cs"/>
              </a:rPr>
            </a:b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7" name="Marcador de texto 2">
            <a:extLst>
              <a:ext uri="{FF2B5EF4-FFF2-40B4-BE49-F238E27FC236}">
                <a16:creationId xmlns:a16="http://schemas.microsoft.com/office/drawing/2014/main" id="{47ABDF7E-5A41-6527-808B-B0559F5B4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0064012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object 10">
            <a:extLst>
              <a:ext uri="{FF2B5EF4-FFF2-40B4-BE49-F238E27FC236}">
                <a16:creationId xmlns:a16="http://schemas.microsoft.com/office/drawing/2014/main" id="{50A8035F-9D8F-110B-F202-CD0DFF9C7753}"/>
              </a:ext>
            </a:extLst>
          </p:cNvPr>
          <p:cNvSpPr/>
          <p:nvPr/>
        </p:nvSpPr>
        <p:spPr>
          <a:xfrm>
            <a:off x="10038072" y="230180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3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posición de imagen 9">
            <a:extLst>
              <a:ext uri="{FF2B5EF4-FFF2-40B4-BE49-F238E27FC236}">
                <a16:creationId xmlns:a16="http://schemas.microsoft.com/office/drawing/2014/main" id="{2F259026-8D02-4B94-8500-080262EB028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44" y="16317"/>
            <a:ext cx="12192000" cy="6858000"/>
          </a:xfrm>
        </p:spPr>
        <p:txBody>
          <a:bodyPr/>
          <a:lstStyle/>
          <a:p>
            <a:endParaRPr lang="es-CO"/>
          </a:p>
        </p:txBody>
      </p:sp>
      <p:pic>
        <p:nvPicPr>
          <p:cNvPr id="6" name="Imagen 5" descr="Personas sentadas en una mesa&#10;&#10;Descripción generada automáticamente con confianza media">
            <a:extLst>
              <a:ext uri="{FF2B5EF4-FFF2-40B4-BE49-F238E27FC236}">
                <a16:creationId xmlns:a16="http://schemas.microsoft.com/office/drawing/2014/main" id="{08C178C7-EA31-429A-AB6B-287F315DCD0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" b="15273"/>
          <a:stretch/>
        </p:blipFill>
        <p:spPr>
          <a:xfrm>
            <a:off x="-13686" y="-11967"/>
            <a:ext cx="12255795" cy="700475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B705464-DE7D-40E8-B9ED-3C997AE5A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86" y="28848"/>
            <a:ext cx="12401107" cy="69231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611403D-52AD-463B-A218-7EA17A85D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744" y="105217"/>
            <a:ext cx="5312229" cy="951423"/>
          </a:xfrm>
        </p:spPr>
        <p:txBody>
          <a:bodyPr/>
          <a:lstStyle/>
          <a:p>
            <a:r>
              <a:rPr lang="es-CO" sz="3600" dirty="0">
                <a:solidFill>
                  <a:schemeClr val="bg1"/>
                </a:solidFill>
              </a:rPr>
              <a:t>Contenido</a:t>
            </a:r>
            <a:endParaRPr lang="es-CO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9740B3D-5353-47B6-BCC3-D69501E1546D}"/>
              </a:ext>
            </a:extLst>
          </p:cNvPr>
          <p:cNvSpPr/>
          <p:nvPr/>
        </p:nvSpPr>
        <p:spPr>
          <a:xfrm>
            <a:off x="223704" y="2297334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02 | </a:t>
            </a:r>
            <a:r>
              <a:rPr lang="es-MX" dirty="0">
                <a:solidFill>
                  <a:srgbClr val="FFFFFF"/>
                </a:solidFill>
                <a:latin typeface="Arial"/>
              </a:rPr>
              <a:t>Crear un repositorio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7899EECB-03AA-44CE-BA7E-51D6757FE498}"/>
              </a:ext>
            </a:extLst>
          </p:cNvPr>
          <p:cNvSpPr/>
          <p:nvPr/>
        </p:nvSpPr>
        <p:spPr>
          <a:xfrm>
            <a:off x="10065518" y="458784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6" descr="Microsoft Logo White – Lanmar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5593" y="6079144"/>
            <a:ext cx="1078922" cy="39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Workplace Analytics™"/>
          <p:cNvPicPr>
            <a:picLocks noChangeAspect="1" noChangeArrowheads="1"/>
          </p:cNvPicPr>
          <p:nvPr/>
        </p:nvPicPr>
        <p:blipFill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965" y="6195869"/>
            <a:ext cx="953827" cy="203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4">
            <a:extLst>
              <a:ext uri="{FF2B5EF4-FFF2-40B4-BE49-F238E27FC236}">
                <a16:creationId xmlns:a16="http://schemas.microsoft.com/office/drawing/2014/main" id="{CADF3DF9-5FD5-41C1-BDC8-BC14F4C63726}"/>
              </a:ext>
            </a:extLst>
          </p:cNvPr>
          <p:cNvSpPr/>
          <p:nvPr/>
        </p:nvSpPr>
        <p:spPr>
          <a:xfrm>
            <a:off x="223704" y="2920515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03 |</a:t>
            </a:r>
            <a:r>
              <a:rPr lang="es-MX" dirty="0">
                <a:solidFill>
                  <a:srgbClr val="FFFFFF"/>
                </a:solidFill>
                <a:latin typeface="Arial"/>
              </a:rPr>
              <a:t> Git básicos 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 24">
            <a:extLst>
              <a:ext uri="{FF2B5EF4-FFF2-40B4-BE49-F238E27FC236}">
                <a16:creationId xmlns:a16="http://schemas.microsoft.com/office/drawing/2014/main" id="{5F4DCCB2-11C7-4EE1-9694-882B6A40955C}"/>
              </a:ext>
            </a:extLst>
          </p:cNvPr>
          <p:cNvSpPr/>
          <p:nvPr/>
        </p:nvSpPr>
        <p:spPr>
          <a:xfrm>
            <a:off x="223704" y="3557357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04 | </a:t>
            </a:r>
            <a:r>
              <a:rPr lang="es-MX" dirty="0">
                <a:solidFill>
                  <a:srgbClr val="FFFFFF"/>
                </a:solidFill>
                <a:latin typeface="Arial"/>
              </a:rPr>
              <a:t>Git rebase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24">
            <a:extLst>
              <a:ext uri="{FF2B5EF4-FFF2-40B4-BE49-F238E27FC236}">
                <a16:creationId xmlns:a16="http://schemas.microsoft.com/office/drawing/2014/main" id="{C4A91B4E-4F06-4547-B0AC-73BEE95CA827}"/>
              </a:ext>
            </a:extLst>
          </p:cNvPr>
          <p:cNvSpPr/>
          <p:nvPr/>
        </p:nvSpPr>
        <p:spPr>
          <a:xfrm>
            <a:off x="238125" y="4221626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05 | Cambiar de rama con código a medio hacer</a:t>
            </a:r>
          </a:p>
        </p:txBody>
      </p:sp>
      <p:sp>
        <p:nvSpPr>
          <p:cNvPr id="18" name="Rectangle 24">
            <a:extLst>
              <a:ext uri="{FF2B5EF4-FFF2-40B4-BE49-F238E27FC236}">
                <a16:creationId xmlns:a16="http://schemas.microsoft.com/office/drawing/2014/main" id="{70EF142E-B712-4BBE-BB65-4BBB2F1FAF43}"/>
              </a:ext>
            </a:extLst>
          </p:cNvPr>
          <p:cNvSpPr/>
          <p:nvPr/>
        </p:nvSpPr>
        <p:spPr>
          <a:xfrm>
            <a:off x="223704" y="4932327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06 | Fusionar una rama con otra</a:t>
            </a:r>
          </a:p>
        </p:txBody>
      </p:sp>
      <p:sp>
        <p:nvSpPr>
          <p:cNvPr id="19" name="Rectangle 24">
            <a:extLst>
              <a:ext uri="{FF2B5EF4-FFF2-40B4-BE49-F238E27FC236}">
                <a16:creationId xmlns:a16="http://schemas.microsoft.com/office/drawing/2014/main" id="{DBF5F0DF-9FCB-4F39-ACB3-5CD4DE3F91F1}"/>
              </a:ext>
            </a:extLst>
          </p:cNvPr>
          <p:cNvSpPr/>
          <p:nvPr/>
        </p:nvSpPr>
        <p:spPr>
          <a:xfrm>
            <a:off x="223704" y="1651070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01 | Instalación y configuración de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git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Rectangle 24">
            <a:extLst>
              <a:ext uri="{FF2B5EF4-FFF2-40B4-BE49-F238E27FC236}">
                <a16:creationId xmlns:a16="http://schemas.microsoft.com/office/drawing/2014/main" id="{5B4FEDC2-77F8-CB5D-2CA7-8E851967107F}"/>
              </a:ext>
            </a:extLst>
          </p:cNvPr>
          <p:cNvSpPr/>
          <p:nvPr/>
        </p:nvSpPr>
        <p:spPr>
          <a:xfrm>
            <a:off x="262927" y="5650066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07 |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Merge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con conflictos</a:t>
            </a:r>
          </a:p>
        </p:txBody>
      </p:sp>
      <p:sp>
        <p:nvSpPr>
          <p:cNvPr id="4" name="Rectangle 24">
            <a:extLst>
              <a:ext uri="{FF2B5EF4-FFF2-40B4-BE49-F238E27FC236}">
                <a16:creationId xmlns:a16="http://schemas.microsoft.com/office/drawing/2014/main" id="{7196A9E3-9A5A-8A50-6AAC-393C35D80EDE}"/>
              </a:ext>
            </a:extLst>
          </p:cNvPr>
          <p:cNvSpPr/>
          <p:nvPr/>
        </p:nvSpPr>
        <p:spPr>
          <a:xfrm>
            <a:off x="223704" y="1029060"/>
            <a:ext cx="7579992" cy="545803"/>
          </a:xfrm>
          <a:prstGeom prst="rect">
            <a:avLst/>
          </a:prstGeom>
          <a:solidFill>
            <a:srgbClr val="688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00 | </a:t>
            </a:r>
            <a:r>
              <a:rPr lang="es-MX" dirty="0">
                <a:solidFill>
                  <a:srgbClr val="FFFFFF"/>
                </a:solidFill>
                <a:latin typeface="Arial"/>
              </a:rPr>
              <a:t>Primeros pasos con GitHub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5084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E517400-B3F0-88A4-049E-20DB26E7AA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1809863" y="713257"/>
            <a:ext cx="9904115" cy="5571065"/>
          </a:xfrm>
          <a:prstGeom prst="rect">
            <a:avLst/>
          </a:prstGeom>
          <a:ln>
            <a:noFill/>
          </a:ln>
        </p:spPr>
      </p:pic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2981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7C15F-97A7-F3EF-FC40-9FACD896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Primeros pasos con GitHub</a:t>
            </a:r>
            <a:endParaRPr lang="es-CO" dirty="0"/>
          </a:p>
        </p:txBody>
      </p:sp>
      <p:graphicFrame>
        <p:nvGraphicFramePr>
          <p:cNvPr id="7" name="Marcador de texto 2">
            <a:extLst>
              <a:ext uri="{FF2B5EF4-FFF2-40B4-BE49-F238E27FC236}">
                <a16:creationId xmlns:a16="http://schemas.microsoft.com/office/drawing/2014/main" id="{2C5AF32C-24ED-E14F-BB9A-9AC0F27A9B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3832448"/>
              </p:ext>
            </p:extLst>
          </p:nvPr>
        </p:nvGraphicFramePr>
        <p:xfrm>
          <a:off x="380999" y="1667441"/>
          <a:ext cx="11539538" cy="47428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8657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877F29-68F2-6A69-1E6E-2345C543E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446" y="964756"/>
            <a:ext cx="4341126" cy="14586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300" dirty="0" err="1">
                <a:solidFill>
                  <a:schemeClr val="tx2"/>
                </a:solidFill>
                <a:latin typeface="+mj-lt"/>
              </a:rPr>
              <a:t>Instalación</a:t>
            </a:r>
            <a:r>
              <a:rPr lang="en-US" sz="3300" dirty="0">
                <a:solidFill>
                  <a:schemeClr val="tx2"/>
                </a:solidFill>
                <a:latin typeface="+mj-lt"/>
              </a:rPr>
              <a:t> y </a:t>
            </a:r>
            <a:r>
              <a:rPr lang="en-US" sz="3300" dirty="0" err="1">
                <a:solidFill>
                  <a:schemeClr val="tx2"/>
                </a:solidFill>
                <a:latin typeface="+mj-lt"/>
              </a:rPr>
              <a:t>configuración</a:t>
            </a:r>
            <a:r>
              <a:rPr lang="en-US" sz="3300" dirty="0">
                <a:solidFill>
                  <a:schemeClr val="tx2"/>
                </a:solidFill>
                <a:latin typeface="+mj-lt"/>
              </a:rPr>
              <a:t> de Git</a:t>
            </a:r>
          </a:p>
        </p:txBody>
      </p:sp>
      <p:pic>
        <p:nvPicPr>
          <p:cNvPr id="10" name="Marcador de posición de imagen 9" descr="Icono&#10;&#10;Descripción generada automáticamente">
            <a:extLst>
              <a:ext uri="{FF2B5EF4-FFF2-40B4-BE49-F238E27FC236}">
                <a16:creationId xmlns:a16="http://schemas.microsoft.com/office/drawing/2014/main" id="{B6364232-B4A7-2CB0-F326-A45A232D0C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0" r="1" b="620"/>
          <a:stretch/>
        </p:blipFill>
        <p:spPr>
          <a:xfrm>
            <a:off x="1143874" y="2806805"/>
            <a:ext cx="3692013" cy="3646246"/>
          </a:xfrm>
          <a:custGeom>
            <a:avLst/>
            <a:gdLst/>
            <a:ahLst/>
            <a:cxnLst/>
            <a:rect l="l" t="t" r="r" b="b"/>
            <a:pathLst>
              <a:path w="3218405" h="3201618">
                <a:moveTo>
                  <a:pt x="1715613" y="179"/>
                </a:moveTo>
                <a:cubicBezTo>
                  <a:pt x="2046001" y="5610"/>
                  <a:pt x="2407060" y="134324"/>
                  <a:pt x="2613974" y="317429"/>
                </a:cubicBezTo>
                <a:cubicBezTo>
                  <a:pt x="2850447" y="526693"/>
                  <a:pt x="3182119" y="1117645"/>
                  <a:pt x="3214252" y="1505202"/>
                </a:cubicBezTo>
                <a:cubicBezTo>
                  <a:pt x="3246384" y="1892759"/>
                  <a:pt x="3090337" y="2362819"/>
                  <a:pt x="2806768" y="2642769"/>
                </a:cubicBezTo>
                <a:cubicBezTo>
                  <a:pt x="2523199" y="2922718"/>
                  <a:pt x="2164027" y="3283901"/>
                  <a:pt x="1512836" y="3184896"/>
                </a:cubicBezTo>
                <a:cubicBezTo>
                  <a:pt x="1302229" y="3158886"/>
                  <a:pt x="870371" y="3068585"/>
                  <a:pt x="620060" y="2872552"/>
                </a:cubicBezTo>
                <a:cubicBezTo>
                  <a:pt x="369749" y="2676519"/>
                  <a:pt x="138968" y="2337065"/>
                  <a:pt x="10973" y="2008698"/>
                </a:cubicBezTo>
                <a:cubicBezTo>
                  <a:pt x="-53131" y="1681971"/>
                  <a:pt x="173499" y="865214"/>
                  <a:pt x="434409" y="531365"/>
                </a:cubicBezTo>
                <a:cubicBezTo>
                  <a:pt x="695320" y="197515"/>
                  <a:pt x="1213174" y="41256"/>
                  <a:pt x="1576434" y="5600"/>
                </a:cubicBezTo>
                <a:cubicBezTo>
                  <a:pt x="1621842" y="1143"/>
                  <a:pt x="1668414" y="-597"/>
                  <a:pt x="1715613" y="179"/>
                </a:cubicBezTo>
                <a:close/>
              </a:path>
            </a:pathLst>
          </a:cu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FD685D-8B18-B0CE-0DEB-437ECA65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3464" y="4728752"/>
            <a:ext cx="1626446" cy="2158632"/>
            <a:chOff x="343464" y="4364738"/>
            <a:chExt cx="1900718" cy="2522649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E2E7404-FA55-2FE3-0A7A-99DAF9DBC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343464" y="4934419"/>
              <a:ext cx="1900718" cy="1952968"/>
            </a:xfrm>
            <a:custGeom>
              <a:avLst/>
              <a:gdLst>
                <a:gd name="connsiteX0" fmla="*/ 624238 w 1900718"/>
                <a:gd name="connsiteY0" fmla="*/ 3132 h 1952968"/>
                <a:gd name="connsiteX1" fmla="*/ 671929 w 1900718"/>
                <a:gd name="connsiteY1" fmla="*/ 115640 h 1952968"/>
                <a:gd name="connsiteX2" fmla="*/ 840528 w 1900718"/>
                <a:gd name="connsiteY2" fmla="*/ 481483 h 1952968"/>
                <a:gd name="connsiteX3" fmla="*/ 1027261 w 1900718"/>
                <a:gd name="connsiteY3" fmla="*/ 941428 h 1952968"/>
                <a:gd name="connsiteX4" fmla="*/ 1118452 w 1900718"/>
                <a:gd name="connsiteY4" fmla="*/ 1246450 h 1952968"/>
                <a:gd name="connsiteX5" fmla="*/ 1160153 w 1900718"/>
                <a:gd name="connsiteY5" fmla="*/ 1331176 h 1952968"/>
                <a:gd name="connsiteX6" fmla="*/ 1151517 w 1900718"/>
                <a:gd name="connsiteY6" fmla="*/ 1096618 h 1952968"/>
                <a:gd name="connsiteX7" fmla="*/ 1221856 w 1900718"/>
                <a:gd name="connsiteY7" fmla="*/ 718645 h 1952968"/>
                <a:gd name="connsiteX8" fmla="*/ 1423403 w 1900718"/>
                <a:gd name="connsiteY8" fmla="*/ 350123 h 1952968"/>
                <a:gd name="connsiteX9" fmla="*/ 1570923 w 1900718"/>
                <a:gd name="connsiteY9" fmla="*/ 225901 h 1952968"/>
                <a:gd name="connsiteX10" fmla="*/ 1547223 w 1900718"/>
                <a:gd name="connsiteY10" fmla="*/ 396603 h 1952968"/>
                <a:gd name="connsiteX11" fmla="*/ 1499894 w 1900718"/>
                <a:gd name="connsiteY11" fmla="*/ 640487 h 1952968"/>
                <a:gd name="connsiteX12" fmla="*/ 1436194 w 1900718"/>
                <a:gd name="connsiteY12" fmla="*/ 1140059 h 1952968"/>
                <a:gd name="connsiteX13" fmla="*/ 1417336 w 1900718"/>
                <a:gd name="connsiteY13" fmla="*/ 1425997 h 1952968"/>
                <a:gd name="connsiteX14" fmla="*/ 1598934 w 1900718"/>
                <a:gd name="connsiteY14" fmla="*/ 1062260 h 1952968"/>
                <a:gd name="connsiteX15" fmla="*/ 1840368 w 1900718"/>
                <a:gd name="connsiteY15" fmla="*/ 868064 h 1952968"/>
                <a:gd name="connsiteX16" fmla="*/ 1897496 w 1900718"/>
                <a:gd name="connsiteY16" fmla="*/ 863848 h 1952968"/>
                <a:gd name="connsiteX17" fmla="*/ 1772018 w 1900718"/>
                <a:gd name="connsiteY17" fmla="*/ 1231991 h 1952968"/>
                <a:gd name="connsiteX18" fmla="*/ 1674261 w 1900718"/>
                <a:gd name="connsiteY18" fmla="*/ 1552336 h 1952968"/>
                <a:gd name="connsiteX19" fmla="*/ 1553905 w 1900718"/>
                <a:gd name="connsiteY19" fmla="*/ 1696282 h 1952968"/>
                <a:gd name="connsiteX20" fmla="*/ 1522872 w 1900718"/>
                <a:gd name="connsiteY20" fmla="*/ 1732226 h 1952968"/>
                <a:gd name="connsiteX21" fmla="*/ 1201625 w 1900718"/>
                <a:gd name="connsiteY21" fmla="*/ 1952968 h 1952968"/>
                <a:gd name="connsiteX22" fmla="*/ 1194512 w 1900718"/>
                <a:gd name="connsiteY22" fmla="*/ 1909071 h 1952968"/>
                <a:gd name="connsiteX23" fmla="*/ 1135999 w 1900718"/>
                <a:gd name="connsiteY23" fmla="*/ 1875789 h 1952968"/>
                <a:gd name="connsiteX24" fmla="*/ 865710 w 1900718"/>
                <a:gd name="connsiteY24" fmla="*/ 1937336 h 1952968"/>
                <a:gd name="connsiteX25" fmla="*/ 533747 w 1900718"/>
                <a:gd name="connsiteY25" fmla="*/ 1909636 h 1952968"/>
                <a:gd name="connsiteX26" fmla="*/ 153254 w 1900718"/>
                <a:gd name="connsiteY26" fmla="*/ 1578047 h 1952968"/>
                <a:gd name="connsiteX27" fmla="*/ 38439 w 1900718"/>
                <a:gd name="connsiteY27" fmla="*/ 1134254 h 1952968"/>
                <a:gd name="connsiteX28" fmla="*/ 2116 w 1900718"/>
                <a:gd name="connsiteY28" fmla="*/ 929006 h 1952968"/>
                <a:gd name="connsiteX29" fmla="*/ 91271 w 1900718"/>
                <a:gd name="connsiteY29" fmla="*/ 1056065 h 1952968"/>
                <a:gd name="connsiteX30" fmla="*/ 266281 w 1900718"/>
                <a:gd name="connsiteY30" fmla="*/ 1365565 h 1952968"/>
                <a:gd name="connsiteX31" fmla="*/ 526284 w 1900718"/>
                <a:gd name="connsiteY31" fmla="*/ 1574257 h 1952968"/>
                <a:gd name="connsiteX32" fmla="*/ 762006 w 1900718"/>
                <a:gd name="connsiteY32" fmla="*/ 1648228 h 1952968"/>
                <a:gd name="connsiteX33" fmla="*/ 921768 w 1900718"/>
                <a:gd name="connsiteY33" fmla="*/ 1637582 h 1952968"/>
                <a:gd name="connsiteX34" fmla="*/ 706136 w 1900718"/>
                <a:gd name="connsiteY34" fmla="*/ 1526142 h 1952968"/>
                <a:gd name="connsiteX35" fmla="*/ 439068 w 1900718"/>
                <a:gd name="connsiteY35" fmla="*/ 1304508 h 1952968"/>
                <a:gd name="connsiteX36" fmla="*/ 243166 w 1900718"/>
                <a:gd name="connsiteY36" fmla="*/ 948553 h 1952968"/>
                <a:gd name="connsiteX37" fmla="*/ 74761 w 1900718"/>
                <a:gd name="connsiteY37" fmla="*/ 485931 h 1952968"/>
                <a:gd name="connsiteX38" fmla="*/ 74761 w 1900718"/>
                <a:gd name="connsiteY38" fmla="*/ 440320 h 1952968"/>
                <a:gd name="connsiteX39" fmla="*/ 266281 w 1900718"/>
                <a:gd name="connsiteY39" fmla="*/ 616247 h 1952968"/>
                <a:gd name="connsiteX40" fmla="*/ 441290 w 1900718"/>
                <a:gd name="connsiteY40" fmla="*/ 805206 h 1952968"/>
                <a:gd name="connsiteX41" fmla="*/ 878324 w 1900718"/>
                <a:gd name="connsiteY41" fmla="*/ 1328089 h 1952968"/>
                <a:gd name="connsiteX42" fmla="*/ 879899 w 1900718"/>
                <a:gd name="connsiteY42" fmla="*/ 1270667 h 1952968"/>
                <a:gd name="connsiteX43" fmla="*/ 672433 w 1900718"/>
                <a:gd name="connsiteY43" fmla="*/ 867106 h 1952968"/>
                <a:gd name="connsiteX44" fmla="*/ 527143 w 1900718"/>
                <a:gd name="connsiteY44" fmla="*/ 407741 h 1952968"/>
                <a:gd name="connsiteX45" fmla="*/ 616458 w 1900718"/>
                <a:gd name="connsiteY45" fmla="*/ 16011 h 1952968"/>
                <a:gd name="connsiteX46" fmla="*/ 624238 w 1900718"/>
                <a:gd name="connsiteY46" fmla="*/ 3132 h 195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00718" h="1952968">
                  <a:moveTo>
                    <a:pt x="624238" y="3132"/>
                  </a:moveTo>
                  <a:cubicBezTo>
                    <a:pt x="639765" y="-14883"/>
                    <a:pt x="639252" y="47758"/>
                    <a:pt x="671929" y="115640"/>
                  </a:cubicBezTo>
                  <a:cubicBezTo>
                    <a:pt x="709274" y="193218"/>
                    <a:pt x="781306" y="343852"/>
                    <a:pt x="840528" y="481483"/>
                  </a:cubicBezTo>
                  <a:cubicBezTo>
                    <a:pt x="899750" y="619114"/>
                    <a:pt x="980941" y="813933"/>
                    <a:pt x="1027261" y="941428"/>
                  </a:cubicBezTo>
                  <a:cubicBezTo>
                    <a:pt x="1073582" y="1068922"/>
                    <a:pt x="1096304" y="1181492"/>
                    <a:pt x="1118452" y="1246450"/>
                  </a:cubicBezTo>
                  <a:cubicBezTo>
                    <a:pt x="1140600" y="1311408"/>
                    <a:pt x="1154642" y="1356148"/>
                    <a:pt x="1160153" y="1331176"/>
                  </a:cubicBezTo>
                  <a:cubicBezTo>
                    <a:pt x="1165664" y="1306204"/>
                    <a:pt x="1141233" y="1198707"/>
                    <a:pt x="1151517" y="1096618"/>
                  </a:cubicBezTo>
                  <a:cubicBezTo>
                    <a:pt x="1161801" y="994529"/>
                    <a:pt x="1176542" y="843060"/>
                    <a:pt x="1221856" y="718645"/>
                  </a:cubicBezTo>
                  <a:cubicBezTo>
                    <a:pt x="1267171" y="594229"/>
                    <a:pt x="1365226" y="432247"/>
                    <a:pt x="1423403" y="350123"/>
                  </a:cubicBezTo>
                  <a:cubicBezTo>
                    <a:pt x="1481581" y="267999"/>
                    <a:pt x="1550286" y="218154"/>
                    <a:pt x="1570923" y="225901"/>
                  </a:cubicBezTo>
                  <a:cubicBezTo>
                    <a:pt x="1591559" y="233647"/>
                    <a:pt x="1559060" y="327505"/>
                    <a:pt x="1547223" y="396603"/>
                  </a:cubicBezTo>
                  <a:cubicBezTo>
                    <a:pt x="1535385" y="465700"/>
                    <a:pt x="1518399" y="516578"/>
                    <a:pt x="1499894" y="640487"/>
                  </a:cubicBezTo>
                  <a:cubicBezTo>
                    <a:pt x="1481390" y="764397"/>
                    <a:pt x="1449954" y="1009141"/>
                    <a:pt x="1436194" y="1140059"/>
                  </a:cubicBezTo>
                  <a:cubicBezTo>
                    <a:pt x="1422434" y="1270978"/>
                    <a:pt x="1390213" y="1438964"/>
                    <a:pt x="1417336" y="1425997"/>
                  </a:cubicBezTo>
                  <a:cubicBezTo>
                    <a:pt x="1444459" y="1413031"/>
                    <a:pt x="1528429" y="1155248"/>
                    <a:pt x="1598934" y="1062260"/>
                  </a:cubicBezTo>
                  <a:cubicBezTo>
                    <a:pt x="1669439" y="969271"/>
                    <a:pt x="1790607" y="901133"/>
                    <a:pt x="1840368" y="868064"/>
                  </a:cubicBezTo>
                  <a:cubicBezTo>
                    <a:pt x="1890128" y="834995"/>
                    <a:pt x="1908887" y="803193"/>
                    <a:pt x="1897496" y="863848"/>
                  </a:cubicBezTo>
                  <a:cubicBezTo>
                    <a:pt x="1886104" y="924502"/>
                    <a:pt x="1809224" y="1117243"/>
                    <a:pt x="1772018" y="1231991"/>
                  </a:cubicBezTo>
                  <a:cubicBezTo>
                    <a:pt x="1734812" y="1346739"/>
                    <a:pt x="1710613" y="1474954"/>
                    <a:pt x="1674261" y="1552336"/>
                  </a:cubicBezTo>
                  <a:cubicBezTo>
                    <a:pt x="1637909" y="1629717"/>
                    <a:pt x="1585922" y="1654599"/>
                    <a:pt x="1553905" y="1696282"/>
                  </a:cubicBezTo>
                  <a:lnTo>
                    <a:pt x="1522872" y="1732226"/>
                  </a:lnTo>
                  <a:lnTo>
                    <a:pt x="1201625" y="1952968"/>
                  </a:lnTo>
                  <a:lnTo>
                    <a:pt x="1194512" y="1909071"/>
                  </a:lnTo>
                  <a:cubicBezTo>
                    <a:pt x="1193213" y="1871076"/>
                    <a:pt x="1170706" y="1870818"/>
                    <a:pt x="1135999" y="1875789"/>
                  </a:cubicBezTo>
                  <a:cubicBezTo>
                    <a:pt x="1101292" y="1880759"/>
                    <a:pt x="966086" y="1931695"/>
                    <a:pt x="865710" y="1937336"/>
                  </a:cubicBezTo>
                  <a:cubicBezTo>
                    <a:pt x="765335" y="1942977"/>
                    <a:pt x="652490" y="1969517"/>
                    <a:pt x="533747" y="1909636"/>
                  </a:cubicBezTo>
                  <a:cubicBezTo>
                    <a:pt x="415004" y="1849754"/>
                    <a:pt x="235805" y="1707278"/>
                    <a:pt x="153254" y="1578047"/>
                  </a:cubicBezTo>
                  <a:cubicBezTo>
                    <a:pt x="70703" y="1448817"/>
                    <a:pt x="63628" y="1242428"/>
                    <a:pt x="38439" y="1134254"/>
                  </a:cubicBezTo>
                  <a:cubicBezTo>
                    <a:pt x="13249" y="1026080"/>
                    <a:pt x="-6689" y="942038"/>
                    <a:pt x="2116" y="929006"/>
                  </a:cubicBezTo>
                  <a:cubicBezTo>
                    <a:pt x="10922" y="915974"/>
                    <a:pt x="47244" y="983304"/>
                    <a:pt x="91271" y="1056065"/>
                  </a:cubicBezTo>
                  <a:cubicBezTo>
                    <a:pt x="135299" y="1128824"/>
                    <a:pt x="193778" y="1279200"/>
                    <a:pt x="266281" y="1365565"/>
                  </a:cubicBezTo>
                  <a:cubicBezTo>
                    <a:pt x="338783" y="1451931"/>
                    <a:pt x="443663" y="1527147"/>
                    <a:pt x="526284" y="1574257"/>
                  </a:cubicBezTo>
                  <a:cubicBezTo>
                    <a:pt x="608905" y="1621368"/>
                    <a:pt x="696092" y="1637673"/>
                    <a:pt x="762006" y="1648228"/>
                  </a:cubicBezTo>
                  <a:cubicBezTo>
                    <a:pt x="827920" y="1658781"/>
                    <a:pt x="933123" y="1649231"/>
                    <a:pt x="921768" y="1637582"/>
                  </a:cubicBezTo>
                  <a:cubicBezTo>
                    <a:pt x="910413" y="1625933"/>
                    <a:pt x="786586" y="1581654"/>
                    <a:pt x="706136" y="1526142"/>
                  </a:cubicBezTo>
                  <a:cubicBezTo>
                    <a:pt x="625686" y="1470630"/>
                    <a:pt x="516229" y="1400773"/>
                    <a:pt x="439068" y="1304508"/>
                  </a:cubicBezTo>
                  <a:cubicBezTo>
                    <a:pt x="361906" y="1208243"/>
                    <a:pt x="303884" y="1084983"/>
                    <a:pt x="243166" y="948553"/>
                  </a:cubicBezTo>
                  <a:cubicBezTo>
                    <a:pt x="182448" y="812124"/>
                    <a:pt x="102829" y="570636"/>
                    <a:pt x="74761" y="485931"/>
                  </a:cubicBezTo>
                  <a:cubicBezTo>
                    <a:pt x="46694" y="401225"/>
                    <a:pt x="42841" y="418601"/>
                    <a:pt x="74761" y="440320"/>
                  </a:cubicBezTo>
                  <a:cubicBezTo>
                    <a:pt x="106681" y="462040"/>
                    <a:pt x="205192" y="555433"/>
                    <a:pt x="266281" y="616247"/>
                  </a:cubicBezTo>
                  <a:cubicBezTo>
                    <a:pt x="327369" y="677061"/>
                    <a:pt x="339283" y="686565"/>
                    <a:pt x="441290" y="805206"/>
                  </a:cubicBezTo>
                  <a:cubicBezTo>
                    <a:pt x="543297" y="923846"/>
                    <a:pt x="831829" y="1281749"/>
                    <a:pt x="878324" y="1328089"/>
                  </a:cubicBezTo>
                  <a:cubicBezTo>
                    <a:pt x="924818" y="1374429"/>
                    <a:pt x="914214" y="1347497"/>
                    <a:pt x="879899" y="1270667"/>
                  </a:cubicBezTo>
                  <a:cubicBezTo>
                    <a:pt x="845584" y="1193837"/>
                    <a:pt x="731226" y="1010927"/>
                    <a:pt x="672433" y="867106"/>
                  </a:cubicBezTo>
                  <a:cubicBezTo>
                    <a:pt x="613641" y="723285"/>
                    <a:pt x="536472" y="549591"/>
                    <a:pt x="527143" y="407741"/>
                  </a:cubicBezTo>
                  <a:cubicBezTo>
                    <a:pt x="517814" y="265892"/>
                    <a:pt x="592327" y="64694"/>
                    <a:pt x="616458" y="16011"/>
                  </a:cubicBezTo>
                  <a:cubicBezTo>
                    <a:pt x="619474" y="9925"/>
                    <a:pt x="622020" y="5705"/>
                    <a:pt x="624238" y="3132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E69154E-2677-6700-4D8E-AF34BB1BB3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069679">
              <a:off x="343464" y="4934419"/>
              <a:ext cx="1900718" cy="1952968"/>
            </a:xfrm>
            <a:custGeom>
              <a:avLst/>
              <a:gdLst>
                <a:gd name="connsiteX0" fmla="*/ 624238 w 1900718"/>
                <a:gd name="connsiteY0" fmla="*/ 3132 h 1952968"/>
                <a:gd name="connsiteX1" fmla="*/ 671929 w 1900718"/>
                <a:gd name="connsiteY1" fmla="*/ 115640 h 1952968"/>
                <a:gd name="connsiteX2" fmla="*/ 840528 w 1900718"/>
                <a:gd name="connsiteY2" fmla="*/ 481483 h 1952968"/>
                <a:gd name="connsiteX3" fmla="*/ 1027261 w 1900718"/>
                <a:gd name="connsiteY3" fmla="*/ 941428 h 1952968"/>
                <a:gd name="connsiteX4" fmla="*/ 1118452 w 1900718"/>
                <a:gd name="connsiteY4" fmla="*/ 1246450 h 1952968"/>
                <a:gd name="connsiteX5" fmla="*/ 1160153 w 1900718"/>
                <a:gd name="connsiteY5" fmla="*/ 1331176 h 1952968"/>
                <a:gd name="connsiteX6" fmla="*/ 1151517 w 1900718"/>
                <a:gd name="connsiteY6" fmla="*/ 1096618 h 1952968"/>
                <a:gd name="connsiteX7" fmla="*/ 1221856 w 1900718"/>
                <a:gd name="connsiteY7" fmla="*/ 718645 h 1952968"/>
                <a:gd name="connsiteX8" fmla="*/ 1423403 w 1900718"/>
                <a:gd name="connsiteY8" fmla="*/ 350123 h 1952968"/>
                <a:gd name="connsiteX9" fmla="*/ 1570923 w 1900718"/>
                <a:gd name="connsiteY9" fmla="*/ 225901 h 1952968"/>
                <a:gd name="connsiteX10" fmla="*/ 1547223 w 1900718"/>
                <a:gd name="connsiteY10" fmla="*/ 396603 h 1952968"/>
                <a:gd name="connsiteX11" fmla="*/ 1499894 w 1900718"/>
                <a:gd name="connsiteY11" fmla="*/ 640487 h 1952968"/>
                <a:gd name="connsiteX12" fmla="*/ 1436194 w 1900718"/>
                <a:gd name="connsiteY12" fmla="*/ 1140059 h 1952968"/>
                <a:gd name="connsiteX13" fmla="*/ 1417336 w 1900718"/>
                <a:gd name="connsiteY13" fmla="*/ 1425997 h 1952968"/>
                <a:gd name="connsiteX14" fmla="*/ 1598934 w 1900718"/>
                <a:gd name="connsiteY14" fmla="*/ 1062260 h 1952968"/>
                <a:gd name="connsiteX15" fmla="*/ 1840368 w 1900718"/>
                <a:gd name="connsiteY15" fmla="*/ 868064 h 1952968"/>
                <a:gd name="connsiteX16" fmla="*/ 1897496 w 1900718"/>
                <a:gd name="connsiteY16" fmla="*/ 863848 h 1952968"/>
                <a:gd name="connsiteX17" fmla="*/ 1772018 w 1900718"/>
                <a:gd name="connsiteY17" fmla="*/ 1231991 h 1952968"/>
                <a:gd name="connsiteX18" fmla="*/ 1674261 w 1900718"/>
                <a:gd name="connsiteY18" fmla="*/ 1552336 h 1952968"/>
                <a:gd name="connsiteX19" fmla="*/ 1553905 w 1900718"/>
                <a:gd name="connsiteY19" fmla="*/ 1696282 h 1952968"/>
                <a:gd name="connsiteX20" fmla="*/ 1522872 w 1900718"/>
                <a:gd name="connsiteY20" fmla="*/ 1732226 h 1952968"/>
                <a:gd name="connsiteX21" fmla="*/ 1201625 w 1900718"/>
                <a:gd name="connsiteY21" fmla="*/ 1952968 h 1952968"/>
                <a:gd name="connsiteX22" fmla="*/ 1194512 w 1900718"/>
                <a:gd name="connsiteY22" fmla="*/ 1909071 h 1952968"/>
                <a:gd name="connsiteX23" fmla="*/ 1135999 w 1900718"/>
                <a:gd name="connsiteY23" fmla="*/ 1875789 h 1952968"/>
                <a:gd name="connsiteX24" fmla="*/ 865710 w 1900718"/>
                <a:gd name="connsiteY24" fmla="*/ 1937336 h 1952968"/>
                <a:gd name="connsiteX25" fmla="*/ 533747 w 1900718"/>
                <a:gd name="connsiteY25" fmla="*/ 1909636 h 1952968"/>
                <a:gd name="connsiteX26" fmla="*/ 153254 w 1900718"/>
                <a:gd name="connsiteY26" fmla="*/ 1578047 h 1952968"/>
                <a:gd name="connsiteX27" fmla="*/ 38439 w 1900718"/>
                <a:gd name="connsiteY27" fmla="*/ 1134254 h 1952968"/>
                <a:gd name="connsiteX28" fmla="*/ 2116 w 1900718"/>
                <a:gd name="connsiteY28" fmla="*/ 929006 h 1952968"/>
                <a:gd name="connsiteX29" fmla="*/ 91271 w 1900718"/>
                <a:gd name="connsiteY29" fmla="*/ 1056065 h 1952968"/>
                <a:gd name="connsiteX30" fmla="*/ 266281 w 1900718"/>
                <a:gd name="connsiteY30" fmla="*/ 1365565 h 1952968"/>
                <a:gd name="connsiteX31" fmla="*/ 526284 w 1900718"/>
                <a:gd name="connsiteY31" fmla="*/ 1574257 h 1952968"/>
                <a:gd name="connsiteX32" fmla="*/ 762006 w 1900718"/>
                <a:gd name="connsiteY32" fmla="*/ 1648228 h 1952968"/>
                <a:gd name="connsiteX33" fmla="*/ 921768 w 1900718"/>
                <a:gd name="connsiteY33" fmla="*/ 1637582 h 1952968"/>
                <a:gd name="connsiteX34" fmla="*/ 706136 w 1900718"/>
                <a:gd name="connsiteY34" fmla="*/ 1526142 h 1952968"/>
                <a:gd name="connsiteX35" fmla="*/ 439068 w 1900718"/>
                <a:gd name="connsiteY35" fmla="*/ 1304508 h 1952968"/>
                <a:gd name="connsiteX36" fmla="*/ 243166 w 1900718"/>
                <a:gd name="connsiteY36" fmla="*/ 948553 h 1952968"/>
                <a:gd name="connsiteX37" fmla="*/ 74761 w 1900718"/>
                <a:gd name="connsiteY37" fmla="*/ 485931 h 1952968"/>
                <a:gd name="connsiteX38" fmla="*/ 74761 w 1900718"/>
                <a:gd name="connsiteY38" fmla="*/ 440320 h 1952968"/>
                <a:gd name="connsiteX39" fmla="*/ 266281 w 1900718"/>
                <a:gd name="connsiteY39" fmla="*/ 616247 h 1952968"/>
                <a:gd name="connsiteX40" fmla="*/ 441290 w 1900718"/>
                <a:gd name="connsiteY40" fmla="*/ 805206 h 1952968"/>
                <a:gd name="connsiteX41" fmla="*/ 878324 w 1900718"/>
                <a:gd name="connsiteY41" fmla="*/ 1328089 h 1952968"/>
                <a:gd name="connsiteX42" fmla="*/ 879899 w 1900718"/>
                <a:gd name="connsiteY42" fmla="*/ 1270667 h 1952968"/>
                <a:gd name="connsiteX43" fmla="*/ 672433 w 1900718"/>
                <a:gd name="connsiteY43" fmla="*/ 867106 h 1952968"/>
                <a:gd name="connsiteX44" fmla="*/ 527143 w 1900718"/>
                <a:gd name="connsiteY44" fmla="*/ 407741 h 1952968"/>
                <a:gd name="connsiteX45" fmla="*/ 616458 w 1900718"/>
                <a:gd name="connsiteY45" fmla="*/ 16011 h 1952968"/>
                <a:gd name="connsiteX46" fmla="*/ 624238 w 1900718"/>
                <a:gd name="connsiteY46" fmla="*/ 3132 h 1952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900718" h="1952968">
                  <a:moveTo>
                    <a:pt x="624238" y="3132"/>
                  </a:moveTo>
                  <a:cubicBezTo>
                    <a:pt x="639765" y="-14883"/>
                    <a:pt x="639252" y="47758"/>
                    <a:pt x="671929" y="115640"/>
                  </a:cubicBezTo>
                  <a:cubicBezTo>
                    <a:pt x="709274" y="193218"/>
                    <a:pt x="781306" y="343852"/>
                    <a:pt x="840528" y="481483"/>
                  </a:cubicBezTo>
                  <a:cubicBezTo>
                    <a:pt x="899750" y="619114"/>
                    <a:pt x="980941" y="813933"/>
                    <a:pt x="1027261" y="941428"/>
                  </a:cubicBezTo>
                  <a:cubicBezTo>
                    <a:pt x="1073582" y="1068922"/>
                    <a:pt x="1096304" y="1181492"/>
                    <a:pt x="1118452" y="1246450"/>
                  </a:cubicBezTo>
                  <a:cubicBezTo>
                    <a:pt x="1140600" y="1311408"/>
                    <a:pt x="1154642" y="1356148"/>
                    <a:pt x="1160153" y="1331176"/>
                  </a:cubicBezTo>
                  <a:cubicBezTo>
                    <a:pt x="1165664" y="1306204"/>
                    <a:pt x="1141233" y="1198707"/>
                    <a:pt x="1151517" y="1096618"/>
                  </a:cubicBezTo>
                  <a:cubicBezTo>
                    <a:pt x="1161801" y="994529"/>
                    <a:pt x="1176542" y="843060"/>
                    <a:pt x="1221856" y="718645"/>
                  </a:cubicBezTo>
                  <a:cubicBezTo>
                    <a:pt x="1267171" y="594229"/>
                    <a:pt x="1365226" y="432247"/>
                    <a:pt x="1423403" y="350123"/>
                  </a:cubicBezTo>
                  <a:cubicBezTo>
                    <a:pt x="1481581" y="267999"/>
                    <a:pt x="1550286" y="218154"/>
                    <a:pt x="1570923" y="225901"/>
                  </a:cubicBezTo>
                  <a:cubicBezTo>
                    <a:pt x="1591559" y="233647"/>
                    <a:pt x="1559060" y="327505"/>
                    <a:pt x="1547223" y="396603"/>
                  </a:cubicBezTo>
                  <a:cubicBezTo>
                    <a:pt x="1535385" y="465700"/>
                    <a:pt x="1518399" y="516578"/>
                    <a:pt x="1499894" y="640487"/>
                  </a:cubicBezTo>
                  <a:cubicBezTo>
                    <a:pt x="1481390" y="764397"/>
                    <a:pt x="1449954" y="1009141"/>
                    <a:pt x="1436194" y="1140059"/>
                  </a:cubicBezTo>
                  <a:cubicBezTo>
                    <a:pt x="1422434" y="1270978"/>
                    <a:pt x="1390213" y="1438964"/>
                    <a:pt x="1417336" y="1425997"/>
                  </a:cubicBezTo>
                  <a:cubicBezTo>
                    <a:pt x="1444459" y="1413031"/>
                    <a:pt x="1528429" y="1155248"/>
                    <a:pt x="1598934" y="1062260"/>
                  </a:cubicBezTo>
                  <a:cubicBezTo>
                    <a:pt x="1669439" y="969271"/>
                    <a:pt x="1790607" y="901133"/>
                    <a:pt x="1840368" y="868064"/>
                  </a:cubicBezTo>
                  <a:cubicBezTo>
                    <a:pt x="1890128" y="834995"/>
                    <a:pt x="1908887" y="803193"/>
                    <a:pt x="1897496" y="863848"/>
                  </a:cubicBezTo>
                  <a:cubicBezTo>
                    <a:pt x="1886104" y="924502"/>
                    <a:pt x="1809224" y="1117243"/>
                    <a:pt x="1772018" y="1231991"/>
                  </a:cubicBezTo>
                  <a:cubicBezTo>
                    <a:pt x="1734812" y="1346739"/>
                    <a:pt x="1710613" y="1474954"/>
                    <a:pt x="1674261" y="1552336"/>
                  </a:cubicBezTo>
                  <a:cubicBezTo>
                    <a:pt x="1637909" y="1629717"/>
                    <a:pt x="1585922" y="1654599"/>
                    <a:pt x="1553905" y="1696282"/>
                  </a:cubicBezTo>
                  <a:lnTo>
                    <a:pt x="1522872" y="1732226"/>
                  </a:lnTo>
                  <a:lnTo>
                    <a:pt x="1201625" y="1952968"/>
                  </a:lnTo>
                  <a:lnTo>
                    <a:pt x="1194512" y="1909071"/>
                  </a:lnTo>
                  <a:cubicBezTo>
                    <a:pt x="1193213" y="1871076"/>
                    <a:pt x="1170706" y="1870818"/>
                    <a:pt x="1135999" y="1875789"/>
                  </a:cubicBezTo>
                  <a:cubicBezTo>
                    <a:pt x="1101292" y="1880759"/>
                    <a:pt x="966086" y="1931695"/>
                    <a:pt x="865710" y="1937336"/>
                  </a:cubicBezTo>
                  <a:cubicBezTo>
                    <a:pt x="765335" y="1942977"/>
                    <a:pt x="652490" y="1969517"/>
                    <a:pt x="533747" y="1909636"/>
                  </a:cubicBezTo>
                  <a:cubicBezTo>
                    <a:pt x="415004" y="1849754"/>
                    <a:pt x="235805" y="1707278"/>
                    <a:pt x="153254" y="1578047"/>
                  </a:cubicBezTo>
                  <a:cubicBezTo>
                    <a:pt x="70703" y="1448817"/>
                    <a:pt x="63628" y="1242428"/>
                    <a:pt x="38439" y="1134254"/>
                  </a:cubicBezTo>
                  <a:cubicBezTo>
                    <a:pt x="13249" y="1026080"/>
                    <a:pt x="-6689" y="942038"/>
                    <a:pt x="2116" y="929006"/>
                  </a:cubicBezTo>
                  <a:cubicBezTo>
                    <a:pt x="10922" y="915974"/>
                    <a:pt x="47244" y="983304"/>
                    <a:pt x="91271" y="1056065"/>
                  </a:cubicBezTo>
                  <a:cubicBezTo>
                    <a:pt x="135299" y="1128824"/>
                    <a:pt x="193778" y="1279200"/>
                    <a:pt x="266281" y="1365565"/>
                  </a:cubicBezTo>
                  <a:cubicBezTo>
                    <a:pt x="338783" y="1451931"/>
                    <a:pt x="443663" y="1527147"/>
                    <a:pt x="526284" y="1574257"/>
                  </a:cubicBezTo>
                  <a:cubicBezTo>
                    <a:pt x="608905" y="1621368"/>
                    <a:pt x="696092" y="1637673"/>
                    <a:pt x="762006" y="1648228"/>
                  </a:cubicBezTo>
                  <a:cubicBezTo>
                    <a:pt x="827920" y="1658781"/>
                    <a:pt x="933123" y="1649231"/>
                    <a:pt x="921768" y="1637582"/>
                  </a:cubicBezTo>
                  <a:cubicBezTo>
                    <a:pt x="910413" y="1625933"/>
                    <a:pt x="786586" y="1581654"/>
                    <a:pt x="706136" y="1526142"/>
                  </a:cubicBezTo>
                  <a:cubicBezTo>
                    <a:pt x="625686" y="1470630"/>
                    <a:pt x="516229" y="1400773"/>
                    <a:pt x="439068" y="1304508"/>
                  </a:cubicBezTo>
                  <a:cubicBezTo>
                    <a:pt x="361906" y="1208243"/>
                    <a:pt x="303884" y="1084983"/>
                    <a:pt x="243166" y="948553"/>
                  </a:cubicBezTo>
                  <a:cubicBezTo>
                    <a:pt x="182448" y="812124"/>
                    <a:pt x="102829" y="570636"/>
                    <a:pt x="74761" y="485931"/>
                  </a:cubicBezTo>
                  <a:cubicBezTo>
                    <a:pt x="46694" y="401225"/>
                    <a:pt x="42841" y="418601"/>
                    <a:pt x="74761" y="440320"/>
                  </a:cubicBezTo>
                  <a:cubicBezTo>
                    <a:pt x="106681" y="462040"/>
                    <a:pt x="205192" y="555433"/>
                    <a:pt x="266281" y="616247"/>
                  </a:cubicBezTo>
                  <a:cubicBezTo>
                    <a:pt x="327369" y="677061"/>
                    <a:pt x="339283" y="686565"/>
                    <a:pt x="441290" y="805206"/>
                  </a:cubicBezTo>
                  <a:cubicBezTo>
                    <a:pt x="543297" y="923846"/>
                    <a:pt x="831829" y="1281749"/>
                    <a:pt x="878324" y="1328089"/>
                  </a:cubicBezTo>
                  <a:cubicBezTo>
                    <a:pt x="924818" y="1374429"/>
                    <a:pt x="914214" y="1347497"/>
                    <a:pt x="879899" y="1270667"/>
                  </a:cubicBezTo>
                  <a:cubicBezTo>
                    <a:pt x="845584" y="1193837"/>
                    <a:pt x="731226" y="1010927"/>
                    <a:pt x="672433" y="867106"/>
                  </a:cubicBezTo>
                  <a:cubicBezTo>
                    <a:pt x="613641" y="723285"/>
                    <a:pt x="536472" y="549591"/>
                    <a:pt x="527143" y="407741"/>
                  </a:cubicBezTo>
                  <a:cubicBezTo>
                    <a:pt x="517814" y="265892"/>
                    <a:pt x="592327" y="64694"/>
                    <a:pt x="616458" y="16011"/>
                  </a:cubicBezTo>
                  <a:cubicBezTo>
                    <a:pt x="619474" y="9925"/>
                    <a:pt x="622020" y="5705"/>
                    <a:pt x="624238" y="3132"/>
                  </a:cubicBezTo>
                  <a:close/>
                </a:path>
              </a:pathLst>
            </a:custGeom>
            <a:solidFill>
              <a:schemeClr val="accent3">
                <a:lumMod val="20000"/>
                <a:lumOff val="80000"/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6256FB1-30EE-222C-4A26-3EEE2086F9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909430" flipH="1">
              <a:off x="477758" y="4372542"/>
              <a:ext cx="406299" cy="390692"/>
            </a:xfrm>
            <a:custGeom>
              <a:avLst/>
              <a:gdLst>
                <a:gd name="connsiteX0" fmla="*/ 2531073 w 4828010"/>
                <a:gd name="connsiteY0" fmla="*/ 0 h 4873559"/>
                <a:gd name="connsiteX1" fmla="*/ 3937963 w 4828010"/>
                <a:gd name="connsiteY1" fmla="*/ 437433 h 4873559"/>
                <a:gd name="connsiteX2" fmla="*/ 4806231 w 4828010"/>
                <a:gd name="connsiteY2" fmla="*/ 1773180 h 4873559"/>
                <a:gd name="connsiteX3" fmla="*/ 4448644 w 4828010"/>
                <a:gd name="connsiteY3" fmla="*/ 3933235 h 4873559"/>
                <a:gd name="connsiteX4" fmla="*/ 3192542 w 4828010"/>
                <a:gd name="connsiteY4" fmla="*/ 4716168 h 4873559"/>
                <a:gd name="connsiteX5" fmla="*/ 937448 w 4828010"/>
                <a:gd name="connsiteY5" fmla="*/ 4547691 h 4873559"/>
                <a:gd name="connsiteX6" fmla="*/ 12348 w 4828010"/>
                <a:gd name="connsiteY6" fmla="*/ 3026750 h 4873559"/>
                <a:gd name="connsiteX7" fmla="*/ 553508 w 4828010"/>
                <a:gd name="connsiteY7" fmla="*/ 740383 h 4873559"/>
                <a:gd name="connsiteX8" fmla="*/ 2531073 w 4828010"/>
                <a:gd name="connsiteY8" fmla="*/ 0 h 4873559"/>
                <a:gd name="connsiteX0" fmla="*/ 2531073 w 4828010"/>
                <a:gd name="connsiteY0" fmla="*/ 0 h 4853896"/>
                <a:gd name="connsiteX1" fmla="*/ 3937963 w 4828010"/>
                <a:gd name="connsiteY1" fmla="*/ 437433 h 4853896"/>
                <a:gd name="connsiteX2" fmla="*/ 4806231 w 4828010"/>
                <a:gd name="connsiteY2" fmla="*/ 1773180 h 4853896"/>
                <a:gd name="connsiteX3" fmla="*/ 4448644 w 4828010"/>
                <a:gd name="connsiteY3" fmla="*/ 3933235 h 4853896"/>
                <a:gd name="connsiteX4" fmla="*/ 3192542 w 4828010"/>
                <a:gd name="connsiteY4" fmla="*/ 4716168 h 4853896"/>
                <a:gd name="connsiteX5" fmla="*/ 1075671 w 4828010"/>
                <a:gd name="connsiteY5" fmla="*/ 4473263 h 4853896"/>
                <a:gd name="connsiteX6" fmla="*/ 12348 w 4828010"/>
                <a:gd name="connsiteY6" fmla="*/ 3026750 h 4853896"/>
                <a:gd name="connsiteX7" fmla="*/ 553508 w 4828010"/>
                <a:gd name="connsiteY7" fmla="*/ 740383 h 4853896"/>
                <a:gd name="connsiteX8" fmla="*/ 2531073 w 4828010"/>
                <a:gd name="connsiteY8" fmla="*/ 0 h 4853896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531073 w 4828010"/>
                <a:gd name="connsiteY0" fmla="*/ 0 h 4852652"/>
                <a:gd name="connsiteX1" fmla="*/ 3937963 w 4828010"/>
                <a:gd name="connsiteY1" fmla="*/ 437433 h 4852652"/>
                <a:gd name="connsiteX2" fmla="*/ 4806231 w 4828010"/>
                <a:gd name="connsiteY2" fmla="*/ 1773180 h 4852652"/>
                <a:gd name="connsiteX3" fmla="*/ 4448644 w 4828010"/>
                <a:gd name="connsiteY3" fmla="*/ 3933235 h 4852652"/>
                <a:gd name="connsiteX4" fmla="*/ 3192542 w 4828010"/>
                <a:gd name="connsiteY4" fmla="*/ 4716168 h 4852652"/>
                <a:gd name="connsiteX5" fmla="*/ 1160732 w 4828010"/>
                <a:gd name="connsiteY5" fmla="*/ 4467947 h 4852652"/>
                <a:gd name="connsiteX6" fmla="*/ 12348 w 4828010"/>
                <a:gd name="connsiteY6" fmla="*/ 3026750 h 4852652"/>
                <a:gd name="connsiteX7" fmla="*/ 553508 w 4828010"/>
                <a:gd name="connsiteY7" fmla="*/ 740383 h 4852652"/>
                <a:gd name="connsiteX8" fmla="*/ 2531073 w 4828010"/>
                <a:gd name="connsiteY8" fmla="*/ 0 h 485265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60239 w 4757176"/>
                <a:gd name="connsiteY0" fmla="*/ 0 h 4850182"/>
                <a:gd name="connsiteX1" fmla="*/ 3867129 w 4757176"/>
                <a:gd name="connsiteY1" fmla="*/ 437433 h 4850182"/>
                <a:gd name="connsiteX2" fmla="*/ 4735397 w 4757176"/>
                <a:gd name="connsiteY2" fmla="*/ 1773180 h 4850182"/>
                <a:gd name="connsiteX3" fmla="*/ 4377810 w 4757176"/>
                <a:gd name="connsiteY3" fmla="*/ 3933235 h 4850182"/>
                <a:gd name="connsiteX4" fmla="*/ 3121708 w 4757176"/>
                <a:gd name="connsiteY4" fmla="*/ 4716168 h 4850182"/>
                <a:gd name="connsiteX5" fmla="*/ 1089898 w 4757176"/>
                <a:gd name="connsiteY5" fmla="*/ 4467947 h 4850182"/>
                <a:gd name="connsiteX6" fmla="*/ 15942 w 4757176"/>
                <a:gd name="connsiteY6" fmla="*/ 3101178 h 4850182"/>
                <a:gd name="connsiteX7" fmla="*/ 482674 w 4757176"/>
                <a:gd name="connsiteY7" fmla="*/ 740383 h 4850182"/>
                <a:gd name="connsiteX8" fmla="*/ 2460239 w 4757176"/>
                <a:gd name="connsiteY8" fmla="*/ 0 h 4850182"/>
                <a:gd name="connsiteX0" fmla="*/ 2484014 w 4780951"/>
                <a:gd name="connsiteY0" fmla="*/ 0 h 4850182"/>
                <a:gd name="connsiteX1" fmla="*/ 3890904 w 4780951"/>
                <a:gd name="connsiteY1" fmla="*/ 437433 h 4850182"/>
                <a:gd name="connsiteX2" fmla="*/ 4759172 w 4780951"/>
                <a:gd name="connsiteY2" fmla="*/ 1773180 h 4850182"/>
                <a:gd name="connsiteX3" fmla="*/ 4401585 w 4780951"/>
                <a:gd name="connsiteY3" fmla="*/ 3933235 h 4850182"/>
                <a:gd name="connsiteX4" fmla="*/ 3145483 w 4780951"/>
                <a:gd name="connsiteY4" fmla="*/ 4716168 h 4850182"/>
                <a:gd name="connsiteX5" fmla="*/ 1113673 w 4780951"/>
                <a:gd name="connsiteY5" fmla="*/ 4467947 h 4850182"/>
                <a:gd name="connsiteX6" fmla="*/ 39717 w 4780951"/>
                <a:gd name="connsiteY6" fmla="*/ 3101178 h 4850182"/>
                <a:gd name="connsiteX7" fmla="*/ 506449 w 4780951"/>
                <a:gd name="connsiteY7" fmla="*/ 740383 h 4850182"/>
                <a:gd name="connsiteX8" fmla="*/ 2484014 w 4780951"/>
                <a:gd name="connsiteY8" fmla="*/ 0 h 4850182"/>
                <a:gd name="connsiteX0" fmla="*/ 2484014 w 4780127"/>
                <a:gd name="connsiteY0" fmla="*/ 0 h 4850182"/>
                <a:gd name="connsiteX1" fmla="*/ 3890904 w 4780127"/>
                <a:gd name="connsiteY1" fmla="*/ 437433 h 4850182"/>
                <a:gd name="connsiteX2" fmla="*/ 4759172 w 4780127"/>
                <a:gd name="connsiteY2" fmla="*/ 1773180 h 4850182"/>
                <a:gd name="connsiteX3" fmla="*/ 4390953 w 4780127"/>
                <a:gd name="connsiteY3" fmla="*/ 3805644 h 4850182"/>
                <a:gd name="connsiteX4" fmla="*/ 3145483 w 4780127"/>
                <a:gd name="connsiteY4" fmla="*/ 4716168 h 4850182"/>
                <a:gd name="connsiteX5" fmla="*/ 1113673 w 4780127"/>
                <a:gd name="connsiteY5" fmla="*/ 4467947 h 4850182"/>
                <a:gd name="connsiteX6" fmla="*/ 39717 w 4780127"/>
                <a:gd name="connsiteY6" fmla="*/ 3101178 h 4850182"/>
                <a:gd name="connsiteX7" fmla="*/ 506449 w 4780127"/>
                <a:gd name="connsiteY7" fmla="*/ 740383 h 4850182"/>
                <a:gd name="connsiteX8" fmla="*/ 2484014 w 4780127"/>
                <a:gd name="connsiteY8" fmla="*/ 0 h 4850182"/>
                <a:gd name="connsiteX0" fmla="*/ 2484014 w 4778010"/>
                <a:gd name="connsiteY0" fmla="*/ 0 h 4846926"/>
                <a:gd name="connsiteX1" fmla="*/ 3890904 w 4778010"/>
                <a:gd name="connsiteY1" fmla="*/ 437433 h 4846926"/>
                <a:gd name="connsiteX2" fmla="*/ 4759172 w 4778010"/>
                <a:gd name="connsiteY2" fmla="*/ 1773180 h 4846926"/>
                <a:gd name="connsiteX3" fmla="*/ 4390953 w 4778010"/>
                <a:gd name="connsiteY3" fmla="*/ 3805644 h 4846926"/>
                <a:gd name="connsiteX4" fmla="*/ 3343914 w 4778010"/>
                <a:gd name="connsiteY4" fmla="*/ 4712128 h 4846926"/>
                <a:gd name="connsiteX5" fmla="*/ 1113673 w 4778010"/>
                <a:gd name="connsiteY5" fmla="*/ 4467947 h 4846926"/>
                <a:gd name="connsiteX6" fmla="*/ 39717 w 4778010"/>
                <a:gd name="connsiteY6" fmla="*/ 3101178 h 4846926"/>
                <a:gd name="connsiteX7" fmla="*/ 506449 w 4778010"/>
                <a:gd name="connsiteY7" fmla="*/ 740383 h 4846926"/>
                <a:gd name="connsiteX8" fmla="*/ 2484014 w 4778010"/>
                <a:gd name="connsiteY8" fmla="*/ 0 h 4846926"/>
                <a:gd name="connsiteX0" fmla="*/ 2484014 w 4782503"/>
                <a:gd name="connsiteY0" fmla="*/ 0 h 4846926"/>
                <a:gd name="connsiteX1" fmla="*/ 3890904 w 4782503"/>
                <a:gd name="connsiteY1" fmla="*/ 437433 h 4846926"/>
                <a:gd name="connsiteX2" fmla="*/ 4759172 w 4782503"/>
                <a:gd name="connsiteY2" fmla="*/ 1773180 h 4846926"/>
                <a:gd name="connsiteX3" fmla="*/ 4450482 w 4782503"/>
                <a:gd name="connsiteY3" fmla="*/ 3688481 h 4846926"/>
                <a:gd name="connsiteX4" fmla="*/ 3343914 w 4782503"/>
                <a:gd name="connsiteY4" fmla="*/ 4712128 h 4846926"/>
                <a:gd name="connsiteX5" fmla="*/ 1113673 w 4782503"/>
                <a:gd name="connsiteY5" fmla="*/ 4467947 h 4846926"/>
                <a:gd name="connsiteX6" fmla="*/ 39717 w 4782503"/>
                <a:gd name="connsiteY6" fmla="*/ 3101178 h 4846926"/>
                <a:gd name="connsiteX7" fmla="*/ 506449 w 4782503"/>
                <a:gd name="connsiteY7" fmla="*/ 740383 h 4846926"/>
                <a:gd name="connsiteX8" fmla="*/ 2484014 w 4782503"/>
                <a:gd name="connsiteY8" fmla="*/ 0 h 4846926"/>
                <a:gd name="connsiteX0" fmla="*/ 2484014 w 4784889"/>
                <a:gd name="connsiteY0" fmla="*/ 0 h 4846926"/>
                <a:gd name="connsiteX1" fmla="*/ 3890904 w 4784889"/>
                <a:gd name="connsiteY1" fmla="*/ 437433 h 4846926"/>
                <a:gd name="connsiteX2" fmla="*/ 4759172 w 4784889"/>
                <a:gd name="connsiteY2" fmla="*/ 1773180 h 4846926"/>
                <a:gd name="connsiteX3" fmla="*/ 4474294 w 4784889"/>
                <a:gd name="connsiteY3" fmla="*/ 3676361 h 4846926"/>
                <a:gd name="connsiteX4" fmla="*/ 3343914 w 4784889"/>
                <a:gd name="connsiteY4" fmla="*/ 4712128 h 4846926"/>
                <a:gd name="connsiteX5" fmla="*/ 1113673 w 4784889"/>
                <a:gd name="connsiteY5" fmla="*/ 4467947 h 4846926"/>
                <a:gd name="connsiteX6" fmla="*/ 39717 w 4784889"/>
                <a:gd name="connsiteY6" fmla="*/ 3101178 h 4846926"/>
                <a:gd name="connsiteX7" fmla="*/ 506449 w 4784889"/>
                <a:gd name="connsiteY7" fmla="*/ 740383 h 4846926"/>
                <a:gd name="connsiteX8" fmla="*/ 2484014 w 4784889"/>
                <a:gd name="connsiteY8" fmla="*/ 0 h 4846926"/>
                <a:gd name="connsiteX0" fmla="*/ 2484014 w 4784889"/>
                <a:gd name="connsiteY0" fmla="*/ 0 h 4860980"/>
                <a:gd name="connsiteX1" fmla="*/ 3890904 w 4784889"/>
                <a:gd name="connsiteY1" fmla="*/ 437433 h 4860980"/>
                <a:gd name="connsiteX2" fmla="*/ 4759172 w 4784889"/>
                <a:gd name="connsiteY2" fmla="*/ 1773180 h 4860980"/>
                <a:gd name="connsiteX3" fmla="*/ 4474294 w 4784889"/>
                <a:gd name="connsiteY3" fmla="*/ 3676361 h 4860980"/>
                <a:gd name="connsiteX4" fmla="*/ 3343914 w 4784889"/>
                <a:gd name="connsiteY4" fmla="*/ 4712128 h 4860980"/>
                <a:gd name="connsiteX5" fmla="*/ 1097799 w 4784889"/>
                <a:gd name="connsiteY5" fmla="*/ 4524510 h 4860980"/>
                <a:gd name="connsiteX6" fmla="*/ 39717 w 4784889"/>
                <a:gd name="connsiteY6" fmla="*/ 3101178 h 4860980"/>
                <a:gd name="connsiteX7" fmla="*/ 506449 w 4784889"/>
                <a:gd name="connsiteY7" fmla="*/ 740383 h 4860980"/>
                <a:gd name="connsiteX8" fmla="*/ 2484014 w 4784889"/>
                <a:gd name="connsiteY8" fmla="*/ 0 h 4860980"/>
                <a:gd name="connsiteX0" fmla="*/ 2484014 w 4783308"/>
                <a:gd name="connsiteY0" fmla="*/ 0 h 4860981"/>
                <a:gd name="connsiteX1" fmla="*/ 3890904 w 4783308"/>
                <a:gd name="connsiteY1" fmla="*/ 437433 h 4860981"/>
                <a:gd name="connsiteX2" fmla="*/ 4759172 w 4783308"/>
                <a:gd name="connsiteY2" fmla="*/ 1773180 h 4860981"/>
                <a:gd name="connsiteX3" fmla="*/ 4474294 w 4783308"/>
                <a:gd name="connsiteY3" fmla="*/ 3676361 h 4860981"/>
                <a:gd name="connsiteX4" fmla="*/ 3443129 w 4783308"/>
                <a:gd name="connsiteY4" fmla="*/ 4712129 h 4860981"/>
                <a:gd name="connsiteX5" fmla="*/ 1097799 w 4783308"/>
                <a:gd name="connsiteY5" fmla="*/ 4524510 h 4860981"/>
                <a:gd name="connsiteX6" fmla="*/ 39717 w 4783308"/>
                <a:gd name="connsiteY6" fmla="*/ 3101178 h 4860981"/>
                <a:gd name="connsiteX7" fmla="*/ 506449 w 4783308"/>
                <a:gd name="connsiteY7" fmla="*/ 740383 h 4860981"/>
                <a:gd name="connsiteX8" fmla="*/ 2484014 w 4783308"/>
                <a:gd name="connsiteY8" fmla="*/ 0 h 4860981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484014 w 4783308"/>
                <a:gd name="connsiteY0" fmla="*/ 0 h 4821502"/>
                <a:gd name="connsiteX1" fmla="*/ 3890904 w 4783308"/>
                <a:gd name="connsiteY1" fmla="*/ 437433 h 4821502"/>
                <a:gd name="connsiteX2" fmla="*/ 4759172 w 4783308"/>
                <a:gd name="connsiteY2" fmla="*/ 1773180 h 4821502"/>
                <a:gd name="connsiteX3" fmla="*/ 4474294 w 4783308"/>
                <a:gd name="connsiteY3" fmla="*/ 3676361 h 4821502"/>
                <a:gd name="connsiteX4" fmla="*/ 3443129 w 4783308"/>
                <a:gd name="connsiteY4" fmla="*/ 4712129 h 4821502"/>
                <a:gd name="connsiteX5" fmla="*/ 1097799 w 4783308"/>
                <a:gd name="connsiteY5" fmla="*/ 4524510 h 4821502"/>
                <a:gd name="connsiteX6" fmla="*/ 39717 w 4783308"/>
                <a:gd name="connsiteY6" fmla="*/ 3101178 h 4821502"/>
                <a:gd name="connsiteX7" fmla="*/ 506449 w 4783308"/>
                <a:gd name="connsiteY7" fmla="*/ 740383 h 4821502"/>
                <a:gd name="connsiteX8" fmla="*/ 2484014 w 4783308"/>
                <a:gd name="connsiteY8" fmla="*/ 0 h 4821502"/>
                <a:gd name="connsiteX0" fmla="*/ 2532073 w 4784141"/>
                <a:gd name="connsiteY0" fmla="*/ 0 h 4773425"/>
                <a:gd name="connsiteX1" fmla="*/ 3891737 w 4784141"/>
                <a:gd name="connsiteY1" fmla="*/ 389356 h 4773425"/>
                <a:gd name="connsiteX2" fmla="*/ 4760005 w 4784141"/>
                <a:gd name="connsiteY2" fmla="*/ 1725103 h 4773425"/>
                <a:gd name="connsiteX3" fmla="*/ 4475127 w 4784141"/>
                <a:gd name="connsiteY3" fmla="*/ 3628284 h 4773425"/>
                <a:gd name="connsiteX4" fmla="*/ 3443962 w 4784141"/>
                <a:gd name="connsiteY4" fmla="*/ 4664052 h 4773425"/>
                <a:gd name="connsiteX5" fmla="*/ 1098632 w 4784141"/>
                <a:gd name="connsiteY5" fmla="*/ 4476433 h 4773425"/>
                <a:gd name="connsiteX6" fmla="*/ 40550 w 4784141"/>
                <a:gd name="connsiteY6" fmla="*/ 3053101 h 4773425"/>
                <a:gd name="connsiteX7" fmla="*/ 507282 w 4784141"/>
                <a:gd name="connsiteY7" fmla="*/ 692306 h 4773425"/>
                <a:gd name="connsiteX8" fmla="*/ 2532073 w 4784141"/>
                <a:gd name="connsiteY8" fmla="*/ 0 h 4773425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32073 w 4784141"/>
                <a:gd name="connsiteY0" fmla="*/ 491 h 4773916"/>
                <a:gd name="connsiteX1" fmla="*/ 3891737 w 4784141"/>
                <a:gd name="connsiteY1" fmla="*/ 389847 h 4773916"/>
                <a:gd name="connsiteX2" fmla="*/ 4760005 w 4784141"/>
                <a:gd name="connsiteY2" fmla="*/ 1725594 h 4773916"/>
                <a:gd name="connsiteX3" fmla="*/ 4475127 w 4784141"/>
                <a:gd name="connsiteY3" fmla="*/ 3628775 h 4773916"/>
                <a:gd name="connsiteX4" fmla="*/ 3443962 w 4784141"/>
                <a:gd name="connsiteY4" fmla="*/ 4664543 h 4773916"/>
                <a:gd name="connsiteX5" fmla="*/ 1098632 w 4784141"/>
                <a:gd name="connsiteY5" fmla="*/ 4476924 h 4773916"/>
                <a:gd name="connsiteX6" fmla="*/ 40550 w 4784141"/>
                <a:gd name="connsiteY6" fmla="*/ 3053592 h 4773916"/>
                <a:gd name="connsiteX7" fmla="*/ 507282 w 4784141"/>
                <a:gd name="connsiteY7" fmla="*/ 692797 h 4773916"/>
                <a:gd name="connsiteX8" fmla="*/ 2532073 w 4784141"/>
                <a:gd name="connsiteY8" fmla="*/ 491 h 4773916"/>
                <a:gd name="connsiteX0" fmla="*/ 2558783 w 4784614"/>
                <a:gd name="connsiteY0" fmla="*/ 525 h 4757924"/>
                <a:gd name="connsiteX1" fmla="*/ 3892210 w 4784614"/>
                <a:gd name="connsiteY1" fmla="*/ 373855 h 4757924"/>
                <a:gd name="connsiteX2" fmla="*/ 4760478 w 4784614"/>
                <a:gd name="connsiteY2" fmla="*/ 1709602 h 4757924"/>
                <a:gd name="connsiteX3" fmla="*/ 4475600 w 4784614"/>
                <a:gd name="connsiteY3" fmla="*/ 3612783 h 4757924"/>
                <a:gd name="connsiteX4" fmla="*/ 3444435 w 4784614"/>
                <a:gd name="connsiteY4" fmla="*/ 4648551 h 4757924"/>
                <a:gd name="connsiteX5" fmla="*/ 1099105 w 4784614"/>
                <a:gd name="connsiteY5" fmla="*/ 4460932 h 4757924"/>
                <a:gd name="connsiteX6" fmla="*/ 41023 w 4784614"/>
                <a:gd name="connsiteY6" fmla="*/ 3037600 h 4757924"/>
                <a:gd name="connsiteX7" fmla="*/ 507755 w 4784614"/>
                <a:gd name="connsiteY7" fmla="*/ 676805 h 4757924"/>
                <a:gd name="connsiteX8" fmla="*/ 2558783 w 4784614"/>
                <a:gd name="connsiteY8" fmla="*/ 525 h 4757924"/>
                <a:gd name="connsiteX0" fmla="*/ 2558783 w 4784614"/>
                <a:gd name="connsiteY0" fmla="*/ 408 h 4757807"/>
                <a:gd name="connsiteX1" fmla="*/ 3907953 w 4784614"/>
                <a:gd name="connsiteY1" fmla="*/ 443183 h 4757807"/>
                <a:gd name="connsiteX2" fmla="*/ 4760478 w 4784614"/>
                <a:gd name="connsiteY2" fmla="*/ 1709485 h 4757807"/>
                <a:gd name="connsiteX3" fmla="*/ 4475600 w 4784614"/>
                <a:gd name="connsiteY3" fmla="*/ 3612666 h 4757807"/>
                <a:gd name="connsiteX4" fmla="*/ 3444435 w 4784614"/>
                <a:gd name="connsiteY4" fmla="*/ 4648434 h 4757807"/>
                <a:gd name="connsiteX5" fmla="*/ 1099105 w 4784614"/>
                <a:gd name="connsiteY5" fmla="*/ 4460815 h 4757807"/>
                <a:gd name="connsiteX6" fmla="*/ 41023 w 4784614"/>
                <a:gd name="connsiteY6" fmla="*/ 3037483 h 4757807"/>
                <a:gd name="connsiteX7" fmla="*/ 507755 w 4784614"/>
                <a:gd name="connsiteY7" fmla="*/ 676688 h 4757807"/>
                <a:gd name="connsiteX8" fmla="*/ 2558783 w 4784614"/>
                <a:gd name="connsiteY8" fmla="*/ 408 h 4757807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50 h 4954478"/>
                <a:gd name="connsiteX1" fmla="*/ 3910127 w 4786788"/>
                <a:gd name="connsiteY1" fmla="*/ 639854 h 4954478"/>
                <a:gd name="connsiteX2" fmla="*/ 4762652 w 4786788"/>
                <a:gd name="connsiteY2" fmla="*/ 1906156 h 4954478"/>
                <a:gd name="connsiteX3" fmla="*/ 4477774 w 4786788"/>
                <a:gd name="connsiteY3" fmla="*/ 3809337 h 4954478"/>
                <a:gd name="connsiteX4" fmla="*/ 3446609 w 4786788"/>
                <a:gd name="connsiteY4" fmla="*/ 4845105 h 4954478"/>
                <a:gd name="connsiteX5" fmla="*/ 1101279 w 4786788"/>
                <a:gd name="connsiteY5" fmla="*/ 4657486 h 4954478"/>
                <a:gd name="connsiteX6" fmla="*/ 43197 w 4786788"/>
                <a:gd name="connsiteY6" fmla="*/ 3234154 h 4954478"/>
                <a:gd name="connsiteX7" fmla="*/ 509929 w 4786788"/>
                <a:gd name="connsiteY7" fmla="*/ 873359 h 4954478"/>
                <a:gd name="connsiteX8" fmla="*/ 2675744 w 4786788"/>
                <a:gd name="connsiteY8" fmla="*/ 250 h 4954478"/>
                <a:gd name="connsiteX0" fmla="*/ 2675744 w 4786788"/>
                <a:gd name="connsiteY0" fmla="*/ 290 h 4954518"/>
                <a:gd name="connsiteX1" fmla="*/ 3910127 w 4786788"/>
                <a:gd name="connsiteY1" fmla="*/ 639894 h 4954518"/>
                <a:gd name="connsiteX2" fmla="*/ 4762652 w 4786788"/>
                <a:gd name="connsiteY2" fmla="*/ 1906196 h 4954518"/>
                <a:gd name="connsiteX3" fmla="*/ 4477774 w 4786788"/>
                <a:gd name="connsiteY3" fmla="*/ 3809377 h 4954518"/>
                <a:gd name="connsiteX4" fmla="*/ 3446609 w 4786788"/>
                <a:gd name="connsiteY4" fmla="*/ 4845145 h 4954518"/>
                <a:gd name="connsiteX5" fmla="*/ 1101279 w 4786788"/>
                <a:gd name="connsiteY5" fmla="*/ 4657526 h 4954518"/>
                <a:gd name="connsiteX6" fmla="*/ 43197 w 4786788"/>
                <a:gd name="connsiteY6" fmla="*/ 3234194 h 4954518"/>
                <a:gd name="connsiteX7" fmla="*/ 509929 w 4786788"/>
                <a:gd name="connsiteY7" fmla="*/ 873399 h 4954518"/>
                <a:gd name="connsiteX8" fmla="*/ 2675744 w 4786788"/>
                <a:gd name="connsiteY8" fmla="*/ 290 h 4954518"/>
                <a:gd name="connsiteX0" fmla="*/ 2675744 w 4786788"/>
                <a:gd name="connsiteY0" fmla="*/ 326 h 4954554"/>
                <a:gd name="connsiteX1" fmla="*/ 3990884 w 4786788"/>
                <a:gd name="connsiteY1" fmla="*/ 591130 h 4954554"/>
                <a:gd name="connsiteX2" fmla="*/ 4762652 w 4786788"/>
                <a:gd name="connsiteY2" fmla="*/ 1906232 h 4954554"/>
                <a:gd name="connsiteX3" fmla="*/ 4477774 w 4786788"/>
                <a:gd name="connsiteY3" fmla="*/ 3809413 h 4954554"/>
                <a:gd name="connsiteX4" fmla="*/ 3446609 w 4786788"/>
                <a:gd name="connsiteY4" fmla="*/ 4845181 h 4954554"/>
                <a:gd name="connsiteX5" fmla="*/ 1101279 w 4786788"/>
                <a:gd name="connsiteY5" fmla="*/ 4657562 h 4954554"/>
                <a:gd name="connsiteX6" fmla="*/ 43197 w 4786788"/>
                <a:gd name="connsiteY6" fmla="*/ 3234230 h 4954554"/>
                <a:gd name="connsiteX7" fmla="*/ 509929 w 4786788"/>
                <a:gd name="connsiteY7" fmla="*/ 873435 h 4954554"/>
                <a:gd name="connsiteX8" fmla="*/ 2675744 w 4786788"/>
                <a:gd name="connsiteY8" fmla="*/ 326 h 4954554"/>
                <a:gd name="connsiteX0" fmla="*/ 2662196 w 4773240"/>
                <a:gd name="connsiteY0" fmla="*/ 326 h 4954554"/>
                <a:gd name="connsiteX1" fmla="*/ 3977336 w 4773240"/>
                <a:gd name="connsiteY1" fmla="*/ 591130 h 4954554"/>
                <a:gd name="connsiteX2" fmla="*/ 4749104 w 4773240"/>
                <a:gd name="connsiteY2" fmla="*/ 1906232 h 4954554"/>
                <a:gd name="connsiteX3" fmla="*/ 4464226 w 4773240"/>
                <a:gd name="connsiteY3" fmla="*/ 3809413 h 4954554"/>
                <a:gd name="connsiteX4" fmla="*/ 3433061 w 4773240"/>
                <a:gd name="connsiteY4" fmla="*/ 4845181 h 4954554"/>
                <a:gd name="connsiteX5" fmla="*/ 1087731 w 4773240"/>
                <a:gd name="connsiteY5" fmla="*/ 4657562 h 4954554"/>
                <a:gd name="connsiteX6" fmla="*/ 29649 w 4773240"/>
                <a:gd name="connsiteY6" fmla="*/ 3234230 h 4954554"/>
                <a:gd name="connsiteX7" fmla="*/ 640977 w 4773240"/>
                <a:gd name="connsiteY7" fmla="*/ 730117 h 4954554"/>
                <a:gd name="connsiteX8" fmla="*/ 2662196 w 4773240"/>
                <a:gd name="connsiteY8" fmla="*/ 326 h 4954554"/>
                <a:gd name="connsiteX0" fmla="*/ 2664762 w 4775806"/>
                <a:gd name="connsiteY0" fmla="*/ 326 h 4954554"/>
                <a:gd name="connsiteX1" fmla="*/ 3979902 w 4775806"/>
                <a:gd name="connsiteY1" fmla="*/ 591130 h 4954554"/>
                <a:gd name="connsiteX2" fmla="*/ 4751670 w 4775806"/>
                <a:gd name="connsiteY2" fmla="*/ 1906232 h 4954554"/>
                <a:gd name="connsiteX3" fmla="*/ 4466792 w 4775806"/>
                <a:gd name="connsiteY3" fmla="*/ 3809413 h 4954554"/>
                <a:gd name="connsiteX4" fmla="*/ 3435627 w 4775806"/>
                <a:gd name="connsiteY4" fmla="*/ 4845181 h 4954554"/>
                <a:gd name="connsiteX5" fmla="*/ 1090297 w 4775806"/>
                <a:gd name="connsiteY5" fmla="*/ 4657562 h 4954554"/>
                <a:gd name="connsiteX6" fmla="*/ 32215 w 4775806"/>
                <a:gd name="connsiteY6" fmla="*/ 3234230 h 4954554"/>
                <a:gd name="connsiteX7" fmla="*/ 607899 w 4775806"/>
                <a:gd name="connsiteY7" fmla="*/ 806182 h 4954554"/>
                <a:gd name="connsiteX8" fmla="*/ 2664762 w 4775806"/>
                <a:gd name="connsiteY8" fmla="*/ 326 h 4954554"/>
                <a:gd name="connsiteX0" fmla="*/ 2673549 w 4784593"/>
                <a:gd name="connsiteY0" fmla="*/ 326 h 4954554"/>
                <a:gd name="connsiteX1" fmla="*/ 3988689 w 4784593"/>
                <a:gd name="connsiteY1" fmla="*/ 591130 h 4954554"/>
                <a:gd name="connsiteX2" fmla="*/ 4760457 w 4784593"/>
                <a:gd name="connsiteY2" fmla="*/ 1906232 h 4954554"/>
                <a:gd name="connsiteX3" fmla="*/ 4475579 w 4784593"/>
                <a:gd name="connsiteY3" fmla="*/ 3809413 h 4954554"/>
                <a:gd name="connsiteX4" fmla="*/ 3444414 w 4784593"/>
                <a:gd name="connsiteY4" fmla="*/ 4845181 h 4954554"/>
                <a:gd name="connsiteX5" fmla="*/ 1099084 w 4784593"/>
                <a:gd name="connsiteY5" fmla="*/ 4657562 h 4954554"/>
                <a:gd name="connsiteX6" fmla="*/ 41002 w 4784593"/>
                <a:gd name="connsiteY6" fmla="*/ 3234230 h 4954554"/>
                <a:gd name="connsiteX7" fmla="*/ 616686 w 4784593"/>
                <a:gd name="connsiteY7" fmla="*/ 806182 h 4954554"/>
                <a:gd name="connsiteX8" fmla="*/ 2673549 w 4784593"/>
                <a:gd name="connsiteY8" fmla="*/ 326 h 4954554"/>
                <a:gd name="connsiteX0" fmla="*/ 2649000 w 4760044"/>
                <a:gd name="connsiteY0" fmla="*/ 326 h 4964273"/>
                <a:gd name="connsiteX1" fmla="*/ 3964140 w 4760044"/>
                <a:gd name="connsiteY1" fmla="*/ 591130 h 4964273"/>
                <a:gd name="connsiteX2" fmla="*/ 4735908 w 4760044"/>
                <a:gd name="connsiteY2" fmla="*/ 1906232 h 4964273"/>
                <a:gd name="connsiteX3" fmla="*/ 4451030 w 4760044"/>
                <a:gd name="connsiteY3" fmla="*/ 3809413 h 4964273"/>
                <a:gd name="connsiteX4" fmla="*/ 3419865 w 4760044"/>
                <a:gd name="connsiteY4" fmla="*/ 4845181 h 4964273"/>
                <a:gd name="connsiteX5" fmla="*/ 1074535 w 4760044"/>
                <a:gd name="connsiteY5" fmla="*/ 4657562 h 4964273"/>
                <a:gd name="connsiteX6" fmla="*/ 33359 w 4760044"/>
                <a:gd name="connsiteY6" fmla="*/ 2995991 h 4964273"/>
                <a:gd name="connsiteX7" fmla="*/ 592137 w 4760044"/>
                <a:gd name="connsiteY7" fmla="*/ 806182 h 4964273"/>
                <a:gd name="connsiteX8" fmla="*/ 2649000 w 4760044"/>
                <a:gd name="connsiteY8" fmla="*/ 326 h 4964273"/>
                <a:gd name="connsiteX0" fmla="*/ 618490 w 4786397"/>
                <a:gd name="connsiteY0" fmla="*/ 334011 h 4492102"/>
                <a:gd name="connsiteX1" fmla="*/ 3990493 w 4786397"/>
                <a:gd name="connsiteY1" fmla="*/ 118959 h 4492102"/>
                <a:gd name="connsiteX2" fmla="*/ 4762261 w 4786397"/>
                <a:gd name="connsiteY2" fmla="*/ 1434061 h 4492102"/>
                <a:gd name="connsiteX3" fmla="*/ 4477383 w 4786397"/>
                <a:gd name="connsiteY3" fmla="*/ 3337242 h 4492102"/>
                <a:gd name="connsiteX4" fmla="*/ 3446218 w 4786397"/>
                <a:gd name="connsiteY4" fmla="*/ 4373010 h 4492102"/>
                <a:gd name="connsiteX5" fmla="*/ 1100888 w 4786397"/>
                <a:gd name="connsiteY5" fmla="*/ 4185391 h 4492102"/>
                <a:gd name="connsiteX6" fmla="*/ 59712 w 4786397"/>
                <a:gd name="connsiteY6" fmla="*/ 2523820 h 4492102"/>
                <a:gd name="connsiteX7" fmla="*/ 618490 w 4786397"/>
                <a:gd name="connsiteY7" fmla="*/ 334011 h 4492102"/>
                <a:gd name="connsiteX0" fmla="*/ 618490 w 4880845"/>
                <a:gd name="connsiteY0" fmla="*/ 334011 h 4207111"/>
                <a:gd name="connsiteX1" fmla="*/ 3990493 w 4880845"/>
                <a:gd name="connsiteY1" fmla="*/ 118959 h 4207111"/>
                <a:gd name="connsiteX2" fmla="*/ 4762261 w 4880845"/>
                <a:gd name="connsiteY2" fmla="*/ 1434061 h 4207111"/>
                <a:gd name="connsiteX3" fmla="*/ 4477383 w 4880845"/>
                <a:gd name="connsiteY3" fmla="*/ 3337242 h 4207111"/>
                <a:gd name="connsiteX4" fmla="*/ 1100888 w 4880845"/>
                <a:gd name="connsiteY4" fmla="*/ 4185391 h 4207111"/>
                <a:gd name="connsiteX5" fmla="*/ 59712 w 4880845"/>
                <a:gd name="connsiteY5" fmla="*/ 2523820 h 4207111"/>
                <a:gd name="connsiteX6" fmla="*/ 618490 w 4880845"/>
                <a:gd name="connsiteY6" fmla="*/ 334011 h 4207111"/>
                <a:gd name="connsiteX0" fmla="*/ 618490 w 4708128"/>
                <a:gd name="connsiteY0" fmla="*/ 334011 h 4207111"/>
                <a:gd name="connsiteX1" fmla="*/ 3990493 w 4708128"/>
                <a:gd name="connsiteY1" fmla="*/ 118959 h 4207111"/>
                <a:gd name="connsiteX2" fmla="*/ 4477383 w 4708128"/>
                <a:gd name="connsiteY2" fmla="*/ 3337242 h 4207111"/>
                <a:gd name="connsiteX3" fmla="*/ 1100888 w 4708128"/>
                <a:gd name="connsiteY3" fmla="*/ 4185391 h 4207111"/>
                <a:gd name="connsiteX4" fmla="*/ 59712 w 4708128"/>
                <a:gd name="connsiteY4" fmla="*/ 2523820 h 4207111"/>
                <a:gd name="connsiteX5" fmla="*/ 618490 w 4708128"/>
                <a:gd name="connsiteY5" fmla="*/ 334011 h 4207111"/>
                <a:gd name="connsiteX0" fmla="*/ 618490 w 4659985"/>
                <a:gd name="connsiteY0" fmla="*/ 334011 h 4457960"/>
                <a:gd name="connsiteX1" fmla="*/ 3990493 w 4659985"/>
                <a:gd name="connsiteY1" fmla="*/ 118959 h 4457960"/>
                <a:gd name="connsiteX2" fmla="*/ 4477383 w 4659985"/>
                <a:gd name="connsiteY2" fmla="*/ 3337242 h 4457960"/>
                <a:gd name="connsiteX3" fmla="*/ 1750735 w 4659985"/>
                <a:gd name="connsiteY3" fmla="*/ 4436235 h 4457960"/>
                <a:gd name="connsiteX4" fmla="*/ 59712 w 4659985"/>
                <a:gd name="connsiteY4" fmla="*/ 2523820 h 4457960"/>
                <a:gd name="connsiteX5" fmla="*/ 618490 w 4659985"/>
                <a:gd name="connsiteY5" fmla="*/ 334011 h 4457960"/>
                <a:gd name="connsiteX0" fmla="*/ 577306 w 4618801"/>
                <a:gd name="connsiteY0" fmla="*/ 304401 h 4428350"/>
                <a:gd name="connsiteX1" fmla="*/ 3949309 w 4618801"/>
                <a:gd name="connsiteY1" fmla="*/ 89349 h 4428350"/>
                <a:gd name="connsiteX2" fmla="*/ 4436199 w 4618801"/>
                <a:gd name="connsiteY2" fmla="*/ 3307632 h 4428350"/>
                <a:gd name="connsiteX3" fmla="*/ 1709551 w 4618801"/>
                <a:gd name="connsiteY3" fmla="*/ 4406625 h 4428350"/>
                <a:gd name="connsiteX4" fmla="*/ 18528 w 4618801"/>
                <a:gd name="connsiteY4" fmla="*/ 2494210 h 4428350"/>
                <a:gd name="connsiteX5" fmla="*/ 577306 w 4618801"/>
                <a:gd name="connsiteY5" fmla="*/ 304401 h 4428350"/>
                <a:gd name="connsiteX0" fmla="*/ 988225 w 4611640"/>
                <a:gd name="connsiteY0" fmla="*/ 151397 h 4562424"/>
                <a:gd name="connsiteX1" fmla="*/ 3942148 w 4611640"/>
                <a:gd name="connsiteY1" fmla="*/ 223423 h 4562424"/>
                <a:gd name="connsiteX2" fmla="*/ 4429038 w 4611640"/>
                <a:gd name="connsiteY2" fmla="*/ 3441706 h 4562424"/>
                <a:gd name="connsiteX3" fmla="*/ 1702390 w 4611640"/>
                <a:gd name="connsiteY3" fmla="*/ 4540699 h 4562424"/>
                <a:gd name="connsiteX4" fmla="*/ 11367 w 4611640"/>
                <a:gd name="connsiteY4" fmla="*/ 2628284 h 4562424"/>
                <a:gd name="connsiteX5" fmla="*/ 988225 w 4611640"/>
                <a:gd name="connsiteY5" fmla="*/ 151397 h 4562424"/>
                <a:gd name="connsiteX0" fmla="*/ 995148 w 4618563"/>
                <a:gd name="connsiteY0" fmla="*/ 253427 h 4664454"/>
                <a:gd name="connsiteX1" fmla="*/ 3949071 w 4618563"/>
                <a:gd name="connsiteY1" fmla="*/ 325453 h 4664454"/>
                <a:gd name="connsiteX2" fmla="*/ 4435961 w 4618563"/>
                <a:gd name="connsiteY2" fmla="*/ 3543736 h 4664454"/>
                <a:gd name="connsiteX3" fmla="*/ 1709313 w 4618563"/>
                <a:gd name="connsiteY3" fmla="*/ 4642729 h 4664454"/>
                <a:gd name="connsiteX4" fmla="*/ 18290 w 4618563"/>
                <a:gd name="connsiteY4" fmla="*/ 2730314 h 4664454"/>
                <a:gd name="connsiteX5" fmla="*/ 995148 w 4618563"/>
                <a:gd name="connsiteY5" fmla="*/ 253427 h 4664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18563" h="4664454">
                  <a:moveTo>
                    <a:pt x="995148" y="253427"/>
                  </a:moveTo>
                  <a:cubicBezTo>
                    <a:pt x="1534999" y="-264432"/>
                    <a:pt x="3258443" y="142111"/>
                    <a:pt x="3949071" y="325453"/>
                  </a:cubicBezTo>
                  <a:cubicBezTo>
                    <a:pt x="4592220" y="825991"/>
                    <a:pt x="4809254" y="2824190"/>
                    <a:pt x="4435961" y="3543736"/>
                  </a:cubicBezTo>
                  <a:cubicBezTo>
                    <a:pt x="4062668" y="4263282"/>
                    <a:pt x="2445591" y="4778299"/>
                    <a:pt x="1709313" y="4642729"/>
                  </a:cubicBezTo>
                  <a:cubicBezTo>
                    <a:pt x="1144895" y="4334531"/>
                    <a:pt x="130127" y="3359549"/>
                    <a:pt x="18290" y="2730314"/>
                  </a:cubicBezTo>
                  <a:cubicBezTo>
                    <a:pt x="-109495" y="2053232"/>
                    <a:pt x="455297" y="771286"/>
                    <a:pt x="995148" y="253427"/>
                  </a:cubicBez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1" name="Marcador de contenido 2">
            <a:extLst>
              <a:ext uri="{FF2B5EF4-FFF2-40B4-BE49-F238E27FC236}">
                <a16:creationId xmlns:a16="http://schemas.microsoft.com/office/drawing/2014/main" id="{0B7D65EE-6115-E542-F931-B92823A46A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8925" y="964756"/>
            <a:ext cx="5782549" cy="312146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800"/>
              </a:spcAft>
            </a:pPr>
            <a:r>
              <a:rPr lang="en-US" b="1" dirty="0" err="1">
                <a:solidFill>
                  <a:schemeClr val="tx2"/>
                </a:solidFill>
                <a:effectLst/>
              </a:rPr>
              <a:t>Instalar</a:t>
            </a:r>
            <a:r>
              <a:rPr lang="en-US" b="1" dirty="0">
                <a:solidFill>
                  <a:schemeClr val="tx2"/>
                </a:solidFill>
                <a:effectLst/>
              </a:rPr>
              <a:t> Git 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lvl="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effectLst/>
              </a:rPr>
              <a:t>En Google </a:t>
            </a:r>
            <a:r>
              <a:rPr lang="en-US" dirty="0" err="1">
                <a:solidFill>
                  <a:schemeClr val="tx2"/>
                </a:solidFill>
                <a:effectLst/>
              </a:rPr>
              <a:t>buscamos</a:t>
            </a:r>
            <a:r>
              <a:rPr lang="en-US" dirty="0">
                <a:solidFill>
                  <a:schemeClr val="tx2"/>
                </a:solidFill>
                <a:effectLst/>
              </a:rPr>
              <a:t> la </a:t>
            </a:r>
            <a:r>
              <a:rPr lang="en-US" dirty="0" err="1">
                <a:solidFill>
                  <a:schemeClr val="tx2"/>
                </a:solidFill>
                <a:effectLst/>
              </a:rPr>
              <a:t>ruta</a:t>
            </a:r>
            <a:r>
              <a:rPr lang="en-US" dirty="0">
                <a:solidFill>
                  <a:schemeClr val="tx2"/>
                </a:solidFill>
                <a:effectLst/>
              </a:rPr>
              <a:t>: </a:t>
            </a:r>
            <a:r>
              <a:rPr lang="en-US" u="sng" dirty="0">
                <a:solidFill>
                  <a:schemeClr val="tx2"/>
                </a:solidFill>
                <a:effectLst/>
                <a:hlinkClick r:id="rId3"/>
              </a:rPr>
              <a:t>https://git-scm.com/</a:t>
            </a:r>
            <a:r>
              <a:rPr lang="en-US" dirty="0">
                <a:solidFill>
                  <a:schemeClr val="tx2"/>
                </a:solidFill>
                <a:effectLst/>
              </a:rPr>
              <a:t>  </a:t>
            </a:r>
            <a:r>
              <a:rPr lang="en-US" dirty="0" err="1">
                <a:solidFill>
                  <a:schemeClr val="tx2"/>
                </a:solidFill>
                <a:effectLst/>
              </a:rPr>
              <a:t>descargamos</a:t>
            </a:r>
            <a:r>
              <a:rPr lang="en-US" dirty="0">
                <a:solidFill>
                  <a:schemeClr val="tx2"/>
                </a:solidFill>
                <a:effectLst/>
              </a:rPr>
              <a:t> la </a:t>
            </a:r>
            <a:r>
              <a:rPr lang="en-US" dirty="0" err="1">
                <a:solidFill>
                  <a:schemeClr val="tx2"/>
                </a:solidFill>
                <a:effectLst/>
              </a:rPr>
              <a:t>versión</a:t>
            </a:r>
            <a:r>
              <a:rPr lang="en-US" dirty="0">
                <a:solidFill>
                  <a:schemeClr val="tx2"/>
                </a:solidFill>
                <a:effectLst/>
              </a:rPr>
              <a:t> de Windows y </a:t>
            </a:r>
            <a:r>
              <a:rPr lang="en-US" dirty="0" err="1">
                <a:solidFill>
                  <a:schemeClr val="tx2"/>
                </a:solidFill>
                <a:effectLst/>
              </a:rPr>
              <a:t>seguimos</a:t>
            </a:r>
            <a:r>
              <a:rPr lang="en-US" dirty="0">
                <a:solidFill>
                  <a:schemeClr val="tx2"/>
                </a:solidFill>
                <a:effectLst/>
              </a:rPr>
              <a:t> los pasos.</a:t>
            </a:r>
          </a:p>
          <a:p>
            <a:pPr>
              <a:spcAft>
                <a:spcPts val="800"/>
              </a:spcAft>
            </a:pPr>
            <a:r>
              <a:rPr lang="en-US" b="1" dirty="0" err="1">
                <a:solidFill>
                  <a:schemeClr val="tx2"/>
                </a:solidFill>
                <a:effectLst/>
              </a:rPr>
              <a:t>Configuración</a:t>
            </a:r>
            <a:r>
              <a:rPr lang="en-US" b="1" dirty="0">
                <a:solidFill>
                  <a:schemeClr val="tx2"/>
                </a:solidFill>
                <a:effectLst/>
              </a:rPr>
              <a:t> de Git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effectLst/>
              </a:rPr>
              <a:t>git config --global user.name</a:t>
            </a:r>
            <a:r>
              <a:rPr lang="en-US" dirty="0">
                <a:solidFill>
                  <a:schemeClr val="tx2"/>
                </a:solidFill>
                <a:effectLst/>
              </a:rPr>
              <a:t> “Juan Villa”</a:t>
            </a:r>
          </a:p>
          <a:p>
            <a:pPr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2"/>
                </a:solidFill>
                <a:effectLst/>
              </a:rPr>
              <a:t>git config --global </a:t>
            </a:r>
            <a:r>
              <a:rPr lang="en-US" b="1" dirty="0" err="1">
                <a:solidFill>
                  <a:schemeClr val="tx2"/>
                </a:solidFill>
                <a:effectLst/>
              </a:rPr>
              <a:t>user.email</a:t>
            </a:r>
            <a:r>
              <a:rPr lang="en-US" dirty="0">
                <a:solidFill>
                  <a:schemeClr val="tx2"/>
                </a:solidFill>
                <a:effectLst/>
              </a:rPr>
              <a:t> juan</a:t>
            </a:r>
            <a:r>
              <a:rPr lang="en-US" u="sng" dirty="0">
                <a:solidFill>
                  <a:schemeClr val="tx2"/>
                </a:solidFill>
                <a:effectLst/>
                <a:hlinkClick r:id="rId4"/>
              </a:rPr>
              <a:t>@gmail.com</a:t>
            </a:r>
            <a:endParaRPr lang="en-US" dirty="0">
              <a:solidFill>
                <a:schemeClr val="tx2"/>
              </a:solidFill>
              <a:effectLst/>
            </a:endParaRPr>
          </a:p>
          <a:p>
            <a:pPr lvl="0" indent="-228600"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effectLst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5" name="Título 2">
            <a:extLst>
              <a:ext uri="{FF2B5EF4-FFF2-40B4-BE49-F238E27FC236}">
                <a16:creationId xmlns:a16="http://schemas.microsoft.com/office/drawing/2014/main" id="{D36061B4-0C8B-57FE-8800-D54620BD6361}"/>
              </a:ext>
            </a:extLst>
          </p:cNvPr>
          <p:cNvSpPr txBox="1">
            <a:spLocks/>
          </p:cNvSpPr>
          <p:nvPr/>
        </p:nvSpPr>
        <p:spPr>
          <a:xfrm>
            <a:off x="6096000" y="4186057"/>
            <a:ext cx="3459478" cy="7165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s-MX" sz="1800" dirty="0"/>
              <a:t>Crear un repositorio</a:t>
            </a:r>
            <a:endParaRPr lang="es-CO" sz="1800" dirty="0"/>
          </a:p>
        </p:txBody>
      </p:sp>
      <p:sp>
        <p:nvSpPr>
          <p:cNvPr id="17" name="Marcador de texto 1">
            <a:extLst>
              <a:ext uri="{FF2B5EF4-FFF2-40B4-BE49-F238E27FC236}">
                <a16:creationId xmlns:a16="http://schemas.microsoft.com/office/drawing/2014/main" id="{88116599-FFD0-FB4F-3852-DE997E64F965}"/>
              </a:ext>
            </a:extLst>
          </p:cNvPr>
          <p:cNvSpPr txBox="1">
            <a:spLocks/>
          </p:cNvSpPr>
          <p:nvPr/>
        </p:nvSpPr>
        <p:spPr>
          <a:xfrm>
            <a:off x="6096000" y="5117080"/>
            <a:ext cx="4762500" cy="11625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sz="1800" dirty="0"/>
              <a:t>Carpeta del proyecto </a:t>
            </a:r>
          </a:p>
          <a:p>
            <a:r>
              <a:rPr lang="es-MX" sz="1800" dirty="0"/>
              <a:t>Click derecho-Git </a:t>
            </a:r>
            <a:r>
              <a:rPr lang="es-MX" sz="1800" dirty="0" err="1"/>
              <a:t>Bash</a:t>
            </a:r>
            <a:r>
              <a:rPr lang="es-MX" sz="1800" dirty="0"/>
              <a:t> Here</a:t>
            </a:r>
          </a:p>
          <a:p>
            <a:r>
              <a:rPr lang="es-MX" sz="1800" dirty="0"/>
              <a:t>- </a:t>
            </a:r>
            <a:r>
              <a:rPr lang="es-MX" sz="1800" dirty="0" err="1"/>
              <a:t>git</a:t>
            </a:r>
            <a:r>
              <a:rPr lang="es-MX" sz="1800" dirty="0"/>
              <a:t> </a:t>
            </a:r>
            <a:r>
              <a:rPr lang="es-MX" sz="1800" dirty="0" err="1"/>
              <a:t>init</a:t>
            </a:r>
            <a:r>
              <a:rPr lang="es-MX" sz="1800" dirty="0"/>
              <a:t>: Sirve para inicializar mi repositorio</a:t>
            </a:r>
            <a:endParaRPr lang="es-CO" sz="1800" dirty="0"/>
          </a:p>
        </p:txBody>
      </p:sp>
    </p:spTree>
    <p:extLst>
      <p:ext uri="{BB962C8B-B14F-4D97-AF65-F5344CB8AC3E}">
        <p14:creationId xmlns:p14="http://schemas.microsoft.com/office/powerpoint/2010/main" val="3346578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12AE9EB2-3C05-CA8F-4CBC-15F435FB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764" t="23391" r="7327"/>
          <a:stretch/>
        </p:blipFill>
        <p:spPr>
          <a:xfrm>
            <a:off x="0" y="-81270"/>
            <a:ext cx="12191980" cy="6857990"/>
          </a:xfrm>
          <a:prstGeom prst="rect">
            <a:avLst/>
          </a:prstGeom>
        </p:spPr>
      </p:pic>
      <p:sp>
        <p:nvSpPr>
          <p:cNvPr id="61" name="Rectangle 61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C93642CA-69D8-5BE8-001E-98D86730BDB8}"/>
              </a:ext>
            </a:extLst>
          </p:cNvPr>
          <p:cNvSpPr txBox="1">
            <a:spLocks/>
          </p:cNvSpPr>
          <p:nvPr/>
        </p:nvSpPr>
        <p:spPr>
          <a:xfrm>
            <a:off x="1362075" y="365125"/>
            <a:ext cx="862965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2400" kern="1200" dirty="0">
                <a:solidFill>
                  <a:srgbClr val="505050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chemeClr val="tx1"/>
                </a:solidFill>
                <a:latin typeface="+mj-lt"/>
              </a:rPr>
              <a:t>Git </a:t>
            </a:r>
            <a:r>
              <a:rPr lang="en-US" sz="4400" dirty="0" err="1">
                <a:solidFill>
                  <a:schemeClr val="tx1"/>
                </a:solidFill>
                <a:latin typeface="+mj-lt"/>
              </a:rPr>
              <a:t>Básicos</a:t>
            </a:r>
            <a:r>
              <a:rPr lang="en-US" sz="4400" dirty="0">
                <a:solidFill>
                  <a:schemeClr val="tx1"/>
                </a:solidFill>
                <a:latin typeface="+mj-lt"/>
              </a:rPr>
              <a:t> </a:t>
            </a:r>
          </a:p>
        </p:txBody>
      </p:sp>
      <p:pic>
        <p:nvPicPr>
          <p:cNvPr id="9" name="Imagen 8" descr="Logotipo&#10;&#10;Descripción generada automáticamente">
            <a:extLst>
              <a:ext uri="{FF2B5EF4-FFF2-40B4-BE49-F238E27FC236}">
                <a16:creationId xmlns:a16="http://schemas.microsoft.com/office/drawing/2014/main" id="{0B0E53B9-75EC-50E6-AE51-16F210619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670" y="559894"/>
            <a:ext cx="749300" cy="749300"/>
          </a:xfrm>
          <a:prstGeom prst="rect">
            <a:avLst/>
          </a:prstGeom>
        </p:spPr>
      </p:pic>
      <p:graphicFrame>
        <p:nvGraphicFramePr>
          <p:cNvPr id="57" name="Marcador de texto 1">
            <a:extLst>
              <a:ext uri="{FF2B5EF4-FFF2-40B4-BE49-F238E27FC236}">
                <a16:creationId xmlns:a16="http://schemas.microsoft.com/office/drawing/2014/main" id="{08BEAAE8-4DDB-21A0-E8B9-EAE59D9A08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159453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object 10">
            <a:extLst>
              <a:ext uri="{FF2B5EF4-FFF2-40B4-BE49-F238E27FC236}">
                <a16:creationId xmlns:a16="http://schemas.microsoft.com/office/drawing/2014/main" id="{3A7761B3-E6D8-A7EB-63D8-F61667EDB888}"/>
              </a:ext>
            </a:extLst>
          </p:cNvPr>
          <p:cNvSpPr/>
          <p:nvPr/>
        </p:nvSpPr>
        <p:spPr>
          <a:xfrm>
            <a:off x="10100440" y="441209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94136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9856EE7-9083-BDCF-8D68-9817BB98BE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0390" y="400962"/>
            <a:ext cx="6565053" cy="4943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/>
            <a:r>
              <a:rPr lang="en-US" sz="4000"/>
              <a:t>Comandos básicos de git</a:t>
            </a:r>
            <a:endParaRPr lang="en-US" sz="40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B54E57A-CCD8-AD51-4235-C077439D83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0390" y="1252330"/>
            <a:ext cx="7290610" cy="4710321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log: </a:t>
            </a:r>
            <a:r>
              <a:rPr lang="en-US" sz="2000" dirty="0" err="1"/>
              <a:t>Historial</a:t>
            </a:r>
            <a:r>
              <a:rPr lang="en-US" sz="2000" dirty="0"/>
              <a:t> de un </a:t>
            </a:r>
            <a:r>
              <a:rPr lang="en-US" sz="2000" dirty="0" err="1"/>
              <a:t>repositorio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q: </a:t>
            </a:r>
            <a:r>
              <a:rPr lang="en-US" sz="2000" dirty="0" err="1"/>
              <a:t>Oprimo</a:t>
            </a:r>
            <a:r>
              <a:rPr lang="en-US" sz="2000" dirty="0"/>
              <a:t> la “q” para </a:t>
            </a:r>
            <a:r>
              <a:rPr lang="en-US" sz="2000" dirty="0" err="1"/>
              <a:t>salir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le </a:t>
            </a:r>
            <a:r>
              <a:rPr lang="en-US" sz="2000" dirty="0" err="1"/>
              <a:t>doy</a:t>
            </a:r>
            <a:r>
              <a:rPr lang="en-US" sz="2000" dirty="0"/>
              <a:t> git log y </a:t>
            </a:r>
            <a:r>
              <a:rPr lang="en-US" sz="2000" dirty="0" err="1"/>
              <a:t>tengo</a:t>
            </a:r>
            <a:r>
              <a:rPr lang="en-US" sz="2000" dirty="0"/>
              <a:t> </a:t>
            </a:r>
            <a:r>
              <a:rPr lang="en-US" sz="2000" dirty="0" err="1"/>
              <a:t>muchos</a:t>
            </a:r>
            <a:r>
              <a:rPr lang="en-US" sz="2000" dirty="0"/>
              <a:t> commits.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Branch: </a:t>
            </a:r>
            <a:r>
              <a:rPr lang="en-US" sz="2000" dirty="0" err="1"/>
              <a:t>Muestra</a:t>
            </a:r>
            <a:r>
              <a:rPr lang="en-US" sz="2000" dirty="0"/>
              <a:t> las </a:t>
            </a:r>
            <a:r>
              <a:rPr lang="en-US" sz="2000" dirty="0" err="1"/>
              <a:t>ramas</a:t>
            </a:r>
            <a:r>
              <a:rPr lang="en-US" sz="2000" dirty="0"/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branch rama1: </a:t>
            </a:r>
            <a:r>
              <a:rPr lang="en-US" sz="2000" dirty="0" err="1"/>
              <a:t>Creamos</a:t>
            </a:r>
            <a:r>
              <a:rPr lang="en-US" sz="2000" dirty="0"/>
              <a:t> la </a:t>
            </a:r>
            <a:r>
              <a:rPr lang="en-US" sz="2000" dirty="0" err="1"/>
              <a:t>rama</a:t>
            </a:r>
            <a:r>
              <a:rPr lang="en-US" sz="2000" dirty="0"/>
              <a:t> rama1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switch footer: Nos </a:t>
            </a:r>
            <a:r>
              <a:rPr lang="en-US" sz="2000" dirty="0" err="1"/>
              <a:t>cambiamos</a:t>
            </a:r>
            <a:r>
              <a:rPr lang="en-US" sz="2000" dirty="0"/>
              <a:t> a la </a:t>
            </a:r>
            <a:r>
              <a:rPr lang="en-US" sz="2000" dirty="0" err="1"/>
              <a:t>rama</a:t>
            </a:r>
            <a:r>
              <a:rPr lang="en-US" sz="2000" dirty="0"/>
              <a:t> footer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checkout footer </a:t>
            </a:r>
            <a:r>
              <a:rPr lang="en-US" sz="2000" dirty="0" err="1"/>
              <a:t>También</a:t>
            </a:r>
            <a:r>
              <a:rPr lang="en-US" sz="2000" dirty="0"/>
              <a:t> para </a:t>
            </a:r>
            <a:r>
              <a:rPr lang="en-US" sz="2000" dirty="0" err="1"/>
              <a:t>cambiar</a:t>
            </a:r>
            <a:r>
              <a:rPr lang="en-US" sz="2000" dirty="0"/>
              <a:t> de </a:t>
            </a:r>
            <a:r>
              <a:rPr lang="en-US" sz="2000" dirty="0" err="1"/>
              <a:t>rama</a:t>
            </a:r>
            <a:r>
              <a:rPr lang="en-US" sz="2000" dirty="0"/>
              <a:t>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branch - -list: </a:t>
            </a:r>
            <a:r>
              <a:rPr lang="en-US" sz="2000" dirty="0" err="1"/>
              <a:t>Veo</a:t>
            </a:r>
            <a:r>
              <a:rPr lang="en-US" sz="2000" dirty="0"/>
              <a:t> la </a:t>
            </a:r>
            <a:r>
              <a:rPr lang="en-US" sz="2000" dirty="0" err="1"/>
              <a:t>lista</a:t>
            </a:r>
            <a:r>
              <a:rPr lang="en-US" sz="2000" dirty="0"/>
              <a:t> de </a:t>
            </a:r>
            <a:r>
              <a:rPr lang="en-US" sz="2000" dirty="0" err="1"/>
              <a:t>ramas</a:t>
            </a:r>
            <a:r>
              <a:rPr lang="en-US" sz="2000" dirty="0"/>
              <a:t> y </a:t>
            </a:r>
            <a:r>
              <a:rPr lang="en-US" sz="2000" dirty="0" err="1"/>
              <a:t>en</a:t>
            </a:r>
            <a:r>
              <a:rPr lang="en-US" sz="2000" dirty="0"/>
              <a:t> que </a:t>
            </a:r>
            <a:r>
              <a:rPr lang="en-US" sz="2000" dirty="0" err="1"/>
              <a:t>rama</a:t>
            </a:r>
            <a:r>
              <a:rPr lang="en-US" sz="2000" dirty="0"/>
              <a:t> </a:t>
            </a:r>
            <a:r>
              <a:rPr lang="en-US" sz="2000" dirty="0" err="1"/>
              <a:t>estoy</a:t>
            </a:r>
            <a:r>
              <a:rPr lang="en-US" sz="2000" dirty="0"/>
              <a:t> </a:t>
            </a:r>
            <a:r>
              <a:rPr lang="en-US" sz="2000" dirty="0" err="1"/>
              <a:t>parado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show-branch - -all: </a:t>
            </a:r>
            <a:r>
              <a:rPr lang="en-US" sz="2000" dirty="0" err="1"/>
              <a:t>Muestra</a:t>
            </a:r>
            <a:r>
              <a:rPr lang="en-US" sz="2000" dirty="0"/>
              <a:t> las </a:t>
            </a:r>
            <a:r>
              <a:rPr lang="en-US" sz="2000" dirty="0" err="1"/>
              <a:t>ramas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un </a:t>
            </a:r>
            <a:r>
              <a:rPr lang="en-US" sz="2000" dirty="0" err="1"/>
              <a:t>gráfico</a:t>
            </a:r>
            <a:r>
              <a:rPr lang="en-US" sz="2000" dirty="0"/>
              <a:t> lineal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branch –d rama1: </a:t>
            </a:r>
            <a:r>
              <a:rPr lang="en-US" sz="2000" dirty="0" err="1"/>
              <a:t>elimino</a:t>
            </a:r>
            <a:r>
              <a:rPr lang="en-US" sz="2000" dirty="0"/>
              <a:t> la rama1 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commit –am “</a:t>
            </a:r>
            <a:r>
              <a:rPr lang="en-US" sz="2000" dirty="0" err="1"/>
              <a:t>mensaje</a:t>
            </a:r>
            <a:r>
              <a:rPr lang="en-US" sz="2000" dirty="0"/>
              <a:t>”: Es la </a:t>
            </a:r>
            <a:r>
              <a:rPr lang="en-US" sz="2000" dirty="0" err="1"/>
              <a:t>unión</a:t>
            </a:r>
            <a:r>
              <a:rPr lang="en-US" sz="2000" dirty="0"/>
              <a:t> entre </a:t>
            </a:r>
            <a:r>
              <a:rPr lang="en-US" sz="2000" dirty="0" err="1"/>
              <a:t>el</a:t>
            </a:r>
            <a:r>
              <a:rPr lang="en-US" sz="2000" dirty="0"/>
              <a:t> git add y </a:t>
            </a:r>
            <a:r>
              <a:rPr lang="en-US" sz="2000" dirty="0" err="1"/>
              <a:t>el</a:t>
            </a:r>
            <a:r>
              <a:rPr lang="en-US" sz="2000" dirty="0"/>
              <a:t> git commit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10" name="Picture 9" descr="Red con chinchetas">
            <a:extLst>
              <a:ext uri="{FF2B5EF4-FFF2-40B4-BE49-F238E27FC236}">
                <a16:creationId xmlns:a16="http://schemas.microsoft.com/office/drawing/2014/main" id="{F17EC21F-ACFC-3383-CE2A-9FC4B080FA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56" r="12798" b="-2"/>
          <a:stretch/>
        </p:blipFill>
        <p:spPr>
          <a:xfrm>
            <a:off x="8396048" y="1252330"/>
            <a:ext cx="3400905" cy="4620867"/>
          </a:xfrm>
          <a:prstGeom prst="rect">
            <a:avLst/>
          </a:prstGeom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</p:spPr>
      </p:pic>
      <p:sp>
        <p:nvSpPr>
          <p:cNvPr id="8" name="object 10">
            <a:extLst>
              <a:ext uri="{FF2B5EF4-FFF2-40B4-BE49-F238E27FC236}">
                <a16:creationId xmlns:a16="http://schemas.microsoft.com/office/drawing/2014/main" id="{0FC2EDD7-A4E0-9F5C-E545-779FE6672E20}"/>
              </a:ext>
            </a:extLst>
          </p:cNvPr>
          <p:cNvSpPr/>
          <p:nvPr/>
        </p:nvSpPr>
        <p:spPr>
          <a:xfrm>
            <a:off x="9781828" y="400962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6625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E267554-D88B-D7FA-F9B2-340B31C756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6722" y="586855"/>
            <a:ext cx="3201366" cy="33874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Comandos básicos de git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C2DDF50-1733-3B4B-47FB-53C9CDC3E0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93704" y="649480"/>
            <a:ext cx="7523921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diff sha1(original) sha2(</a:t>
            </a:r>
            <a:r>
              <a:rPr lang="en-US" sz="2000" dirty="0" err="1"/>
              <a:t>reciente</a:t>
            </a:r>
            <a:r>
              <a:rPr lang="en-US" sz="2000" dirty="0"/>
              <a:t>): Para </a:t>
            </a:r>
            <a:r>
              <a:rPr lang="en-US" sz="2000" dirty="0" err="1"/>
              <a:t>ver</a:t>
            </a:r>
            <a:r>
              <a:rPr lang="en-US" sz="2000" dirty="0"/>
              <a:t> la </a:t>
            </a:r>
            <a:r>
              <a:rPr lang="en-US" sz="2000" dirty="0" err="1"/>
              <a:t>diferencia</a:t>
            </a:r>
            <a:r>
              <a:rPr lang="en-US" sz="2000" dirty="0"/>
              <a:t> entre 2 commits.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sha: es </a:t>
            </a:r>
            <a:r>
              <a:rPr lang="en-US" sz="2000" dirty="0" err="1"/>
              <a:t>el</a:t>
            </a:r>
            <a:r>
              <a:rPr lang="en-US" sz="2000" dirty="0"/>
              <a:t> commit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números</a:t>
            </a:r>
            <a:r>
              <a:rPr lang="en-US" sz="2000" dirty="0"/>
              <a:t> y </a:t>
            </a:r>
            <a:r>
              <a:rPr lang="en-US" sz="2000" dirty="0" err="1"/>
              <a:t>letras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Nota: la </a:t>
            </a:r>
            <a:r>
              <a:rPr lang="en-US" sz="2000" dirty="0" err="1"/>
              <a:t>comparación</a:t>
            </a:r>
            <a:r>
              <a:rPr lang="en-US" sz="2000" dirty="0"/>
              <a:t> solo se </a:t>
            </a:r>
            <a:r>
              <a:rPr lang="en-US" sz="2000" dirty="0" err="1"/>
              <a:t>hace</a:t>
            </a:r>
            <a:r>
              <a:rPr lang="en-US" sz="2000" dirty="0"/>
              <a:t> entre 2 commit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show: </a:t>
            </a:r>
            <a:r>
              <a:rPr lang="en-US" sz="2000" dirty="0" err="1"/>
              <a:t>Comparo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commit </a:t>
            </a:r>
            <a:r>
              <a:rPr lang="en-US" sz="2000" dirty="0" err="1"/>
              <a:t>más</a:t>
            </a:r>
            <a:r>
              <a:rPr lang="en-US" sz="2000" dirty="0"/>
              <a:t> actual con </a:t>
            </a:r>
            <a:r>
              <a:rPr lang="en-US" sz="2000" dirty="0" err="1"/>
              <a:t>el</a:t>
            </a:r>
            <a:r>
              <a:rPr lang="en-US" sz="2000" dirty="0"/>
              <a:t> anterior y </a:t>
            </a:r>
            <a:r>
              <a:rPr lang="en-US" sz="2000" dirty="0" err="1"/>
              <a:t>muestra</a:t>
            </a:r>
            <a:r>
              <a:rPr lang="en-US" sz="2000" dirty="0"/>
              <a:t> los </a:t>
            </a:r>
            <a:r>
              <a:rPr lang="en-US" sz="2000" dirty="0" err="1"/>
              <a:t>cambios</a:t>
            </a:r>
            <a:r>
              <a:rPr lang="en-US" sz="2000" dirty="0"/>
              <a:t> </a:t>
            </a:r>
            <a:r>
              <a:rPr lang="en-US" sz="2000" dirty="0" err="1"/>
              <a:t>realizados</a:t>
            </a:r>
            <a:r>
              <a:rPr lang="en-US" sz="2000" dirty="0"/>
              <a:t>: lo anterior con rojo y lo nuevo con </a:t>
            </a:r>
            <a:r>
              <a:rPr lang="en-US" sz="2000" dirty="0" err="1"/>
              <a:t>verde</a:t>
            </a:r>
            <a:r>
              <a:rPr lang="en-US" sz="20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reset - -hard commit#1: </a:t>
            </a:r>
            <a:r>
              <a:rPr lang="en-US" sz="2000" dirty="0" err="1"/>
              <a:t>Devuelve</a:t>
            </a:r>
            <a:r>
              <a:rPr lang="en-US" sz="2000" dirty="0"/>
              <a:t> (borra) los </a:t>
            </a:r>
            <a:r>
              <a:rPr lang="en-US" sz="2000" dirty="0" err="1"/>
              <a:t>últimos</a:t>
            </a:r>
            <a:r>
              <a:rPr lang="en-US" sz="2000" dirty="0"/>
              <a:t> </a:t>
            </a:r>
            <a:r>
              <a:rPr lang="en-US" sz="2000" dirty="0" err="1"/>
              <a:t>cambios</a:t>
            </a:r>
            <a:r>
              <a:rPr lang="en-US" sz="2000" dirty="0"/>
              <a:t> </a:t>
            </a:r>
            <a:r>
              <a:rPr lang="en-US" sz="2000" dirty="0" err="1"/>
              <a:t>hechos</a:t>
            </a:r>
            <a:r>
              <a:rPr lang="en-US" sz="2000" dirty="0"/>
              <a:t> </a:t>
            </a:r>
            <a:r>
              <a:rPr lang="en-US" sz="2000" dirty="0" err="1"/>
              <a:t>después</a:t>
            </a:r>
            <a:r>
              <a:rPr lang="en-US" sz="2000" dirty="0"/>
              <a:t> de ese commit.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reset - -soft commit#1: </a:t>
            </a:r>
            <a:r>
              <a:rPr lang="en-US" sz="2000" dirty="0" err="1"/>
              <a:t>Devuelve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último</a:t>
            </a:r>
            <a:r>
              <a:rPr lang="en-US" sz="2000" dirty="0"/>
              <a:t> commit que se </a:t>
            </a:r>
            <a:r>
              <a:rPr lang="en-US" sz="2000" dirty="0" err="1"/>
              <a:t>hizo</a:t>
            </a:r>
            <a:r>
              <a:rPr lang="en-US" sz="2000" dirty="0"/>
              <a:t> y pone los </a:t>
            </a:r>
            <a:r>
              <a:rPr lang="en-US" sz="2000" dirty="0" err="1"/>
              <a:t>cambios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staging </a:t>
            </a:r>
            <a:r>
              <a:rPr lang="en-US" sz="2000" dirty="0" err="1"/>
              <a:t>área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config - -list: para </a:t>
            </a:r>
            <a:r>
              <a:rPr lang="en-US" sz="2000" dirty="0" err="1"/>
              <a:t>mirar</a:t>
            </a:r>
            <a:r>
              <a:rPr lang="en-US" sz="2000" dirty="0"/>
              <a:t> la </a:t>
            </a:r>
            <a:r>
              <a:rPr lang="en-US" sz="2000" dirty="0" err="1"/>
              <a:t>lista</a:t>
            </a:r>
            <a:r>
              <a:rPr lang="en-US" sz="2000" dirty="0"/>
              <a:t> de </a:t>
            </a:r>
            <a:r>
              <a:rPr lang="en-US" sz="2000" dirty="0" err="1"/>
              <a:t>configuración</a:t>
            </a:r>
            <a:r>
              <a:rPr lang="en-US" sz="2000" dirty="0"/>
              <a:t> del git.                               </a:t>
            </a:r>
            <a:r>
              <a:rPr lang="en-US" sz="2000" dirty="0" err="1"/>
              <a:t>Allí</a:t>
            </a:r>
            <a:r>
              <a:rPr lang="en-US" sz="2000" dirty="0"/>
              <a:t> </a:t>
            </a:r>
            <a:r>
              <a:rPr lang="en-US" sz="2000" dirty="0" err="1"/>
              <a:t>podremos</a:t>
            </a:r>
            <a:r>
              <a:rPr lang="en-US" sz="2000" dirty="0"/>
              <a:t> </a:t>
            </a:r>
            <a:r>
              <a:rPr lang="en-US" sz="2000" dirty="0" err="1"/>
              <a:t>ver</a:t>
            </a:r>
            <a:r>
              <a:rPr lang="en-US" sz="2000" dirty="0"/>
              <a:t> </a:t>
            </a:r>
            <a:r>
              <a:rPr lang="en-US" sz="2000" dirty="0" err="1"/>
              <a:t>nuestro</a:t>
            </a:r>
            <a:r>
              <a:rPr lang="en-US" sz="2000" dirty="0"/>
              <a:t> </a:t>
            </a:r>
            <a:r>
              <a:rPr lang="en-US" sz="2000" dirty="0" err="1"/>
              <a:t>nombre</a:t>
            </a:r>
            <a:r>
              <a:rPr lang="en-US" sz="2000" dirty="0"/>
              <a:t> de </a:t>
            </a:r>
            <a:r>
              <a:rPr lang="en-US" sz="2000" dirty="0" err="1"/>
              <a:t>usuario</a:t>
            </a:r>
            <a:r>
              <a:rPr lang="en-US" sz="2000" dirty="0"/>
              <a:t> y </a:t>
            </a:r>
            <a:r>
              <a:rPr lang="en-US" sz="2000" dirty="0" err="1"/>
              <a:t>correo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restore archivo1: para </a:t>
            </a:r>
            <a:r>
              <a:rPr lang="en-US" sz="2000" dirty="0" err="1"/>
              <a:t>restaurar</a:t>
            </a:r>
            <a:r>
              <a:rPr lang="en-US" sz="2000" dirty="0"/>
              <a:t> un </a:t>
            </a:r>
            <a:r>
              <a:rPr lang="en-US" sz="2000" dirty="0" err="1"/>
              <a:t>archivo</a:t>
            </a:r>
            <a:r>
              <a:rPr lang="en-US" sz="2000" dirty="0"/>
              <a:t> a </a:t>
            </a:r>
            <a:r>
              <a:rPr lang="en-US" sz="2000" dirty="0" err="1"/>
              <a:t>su</a:t>
            </a:r>
            <a:r>
              <a:rPr lang="en-US" sz="2000" dirty="0"/>
              <a:t> </a:t>
            </a:r>
            <a:r>
              <a:rPr lang="en-US" sz="2000" dirty="0" err="1"/>
              <a:t>versión</a:t>
            </a:r>
            <a:r>
              <a:rPr lang="en-US" sz="2000" dirty="0"/>
              <a:t> anterior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 err="1"/>
              <a:t>Ej</a:t>
            </a:r>
            <a:r>
              <a:rPr lang="en-US" sz="2000" dirty="0"/>
              <a:t>: git restore </a:t>
            </a:r>
            <a:r>
              <a:rPr lang="en-US" sz="2000" dirty="0" err="1"/>
              <a:t>css</a:t>
            </a:r>
            <a:r>
              <a:rPr lang="en-US" sz="2000" dirty="0"/>
              <a:t>/estilos.css 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700"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8620260D-BF92-746D-2B28-7587928C28E0}"/>
              </a:ext>
            </a:extLst>
          </p:cNvPr>
          <p:cNvSpPr/>
          <p:nvPr/>
        </p:nvSpPr>
        <p:spPr>
          <a:xfrm>
            <a:off x="9956581" y="223455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0341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CC21E2-0FEC-2BF0-25D2-C1F502F7D1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Comandos básicos de git</a:t>
            </a: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F4318D-6159-AFDE-CEFC-7A0AE87E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978" y="867605"/>
            <a:ext cx="7167188" cy="558561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push: Para </a:t>
            </a:r>
            <a:r>
              <a:rPr lang="en-US" sz="2000" dirty="0" err="1"/>
              <a:t>enviar</a:t>
            </a:r>
            <a:r>
              <a:rPr lang="en-US" sz="2000" dirty="0"/>
              <a:t> un commit del </a:t>
            </a:r>
            <a:r>
              <a:rPr lang="en-US" sz="2000" dirty="0" err="1"/>
              <a:t>repositorio</a:t>
            </a:r>
            <a:r>
              <a:rPr lang="en-US" sz="2000" dirty="0"/>
              <a:t> local al </a:t>
            </a:r>
            <a:r>
              <a:rPr lang="en-US" sz="2000" dirty="0" err="1"/>
              <a:t>repositorio</a:t>
            </a:r>
            <a:r>
              <a:rPr lang="en-US" sz="2000" dirty="0"/>
              <a:t> </a:t>
            </a:r>
            <a:r>
              <a:rPr lang="en-US" sz="2000" dirty="0" err="1"/>
              <a:t>remoto</a:t>
            </a:r>
            <a:r>
              <a:rPr lang="en-US" sz="20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clone url: </a:t>
            </a:r>
            <a:r>
              <a:rPr lang="en-US" sz="2000" dirty="0" err="1"/>
              <a:t>Descargo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proyecto</a:t>
            </a:r>
            <a:r>
              <a:rPr lang="en-US" sz="2000" dirty="0"/>
              <a:t> del </a:t>
            </a:r>
            <a:r>
              <a:rPr lang="en-US" sz="2000" dirty="0" err="1"/>
              <a:t>repositorio</a:t>
            </a:r>
            <a:r>
              <a:rPr lang="en-US" sz="2000" dirty="0"/>
              <a:t> de GitHub (de la </a:t>
            </a:r>
            <a:r>
              <a:rPr lang="en-US" sz="2000" dirty="0" err="1"/>
              <a:t>rama</a:t>
            </a:r>
            <a:r>
              <a:rPr lang="en-US" sz="2000" dirty="0"/>
              <a:t> develop) y los </a:t>
            </a:r>
            <a:r>
              <a:rPr lang="en-US" sz="2000" dirty="0" err="1"/>
              <a:t>coloco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mi </a:t>
            </a:r>
            <a:r>
              <a:rPr lang="en-US" sz="2000" dirty="0" err="1"/>
              <a:t>repositorio</a:t>
            </a:r>
            <a:r>
              <a:rPr lang="en-US" sz="2000" dirty="0"/>
              <a:t> local.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Nota: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clona</a:t>
            </a:r>
            <a:r>
              <a:rPr lang="en-US" sz="2000" dirty="0"/>
              <a:t> no hay que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git </a:t>
            </a:r>
            <a:r>
              <a:rPr lang="en-US" sz="2000" dirty="0" err="1"/>
              <a:t>init.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Nota: git clone </a:t>
            </a:r>
            <a:r>
              <a:rPr lang="en-US" sz="2000" dirty="0" err="1"/>
              <a:t>sólo</a:t>
            </a:r>
            <a:r>
              <a:rPr lang="en-US" sz="2000" dirty="0"/>
              <a:t> se utiliza para </a:t>
            </a:r>
            <a:r>
              <a:rPr lang="en-US" sz="2000" dirty="0" err="1"/>
              <a:t>descargar</a:t>
            </a:r>
            <a:r>
              <a:rPr lang="en-US" sz="2000" dirty="0"/>
              <a:t> la primera </a:t>
            </a:r>
            <a:r>
              <a:rPr lang="en-US" sz="2000" dirty="0" err="1"/>
              <a:t>vez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merge: para </a:t>
            </a:r>
            <a:r>
              <a:rPr lang="en-US" sz="2000" dirty="0" err="1"/>
              <a:t>fusionar</a:t>
            </a:r>
            <a:r>
              <a:rPr lang="en-US" sz="2000" dirty="0"/>
              <a:t> los </a:t>
            </a:r>
            <a:r>
              <a:rPr lang="en-US" sz="2000" dirty="0" err="1"/>
              <a:t>cambios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rama</a:t>
            </a:r>
            <a:r>
              <a:rPr lang="en-US" sz="2000" dirty="0"/>
              <a:t> con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pull: Para </a:t>
            </a:r>
            <a:r>
              <a:rPr lang="en-US" sz="2000" dirty="0" err="1"/>
              <a:t>traer</a:t>
            </a:r>
            <a:r>
              <a:rPr lang="en-US" sz="2000" dirty="0"/>
              <a:t> un commit del </a:t>
            </a:r>
            <a:r>
              <a:rPr lang="en-US" sz="2000" dirty="0" err="1"/>
              <a:t>repositorio</a:t>
            </a:r>
            <a:r>
              <a:rPr lang="en-US" sz="2000" dirty="0"/>
              <a:t> </a:t>
            </a:r>
            <a:r>
              <a:rPr lang="en-US" sz="2000" dirty="0" err="1"/>
              <a:t>remoto</a:t>
            </a:r>
            <a:r>
              <a:rPr lang="en-US" sz="2000" dirty="0"/>
              <a:t> a mi </a:t>
            </a:r>
            <a:r>
              <a:rPr lang="en-US" sz="2000" dirty="0" err="1"/>
              <a:t>repositorio</a:t>
            </a:r>
            <a:r>
              <a:rPr lang="en-US" sz="2000" dirty="0"/>
              <a:t> local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log: </a:t>
            </a:r>
            <a:r>
              <a:rPr lang="en-US" sz="2000" dirty="0" err="1"/>
              <a:t>muestra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historial</a:t>
            </a:r>
            <a:r>
              <a:rPr lang="en-US" sz="2000" dirty="0"/>
              <a:t> de los commit que se </a:t>
            </a:r>
            <a:r>
              <a:rPr lang="en-US" sz="2000" dirty="0" err="1"/>
              <a:t>han</a:t>
            </a:r>
            <a:r>
              <a:rPr lang="en-US" sz="2000" dirty="0"/>
              <a:t> </a:t>
            </a:r>
            <a:r>
              <a:rPr lang="en-US" sz="2000" dirty="0" err="1"/>
              <a:t>realizado</a:t>
            </a:r>
            <a:r>
              <a:rPr lang="en-US" sz="2000" dirty="0"/>
              <a:t>. </a:t>
            </a:r>
            <a:r>
              <a:rPr lang="en-US" sz="2000" dirty="0" err="1"/>
              <a:t>Oprimo</a:t>
            </a:r>
            <a:r>
              <a:rPr lang="en-US" sz="2000" dirty="0"/>
              <a:t> la </a:t>
            </a:r>
            <a:r>
              <a:rPr lang="en-US" sz="2000" dirty="0" err="1"/>
              <a:t>letra</a:t>
            </a:r>
            <a:r>
              <a:rPr lang="en-US" sz="2000" dirty="0"/>
              <a:t> “q” para </a:t>
            </a:r>
            <a:r>
              <a:rPr lang="en-US" sz="2000" dirty="0" err="1"/>
              <a:t>salir</a:t>
            </a:r>
            <a:r>
              <a:rPr lang="en-US" sz="2000" dirty="0"/>
              <a:t>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log - -stat: </a:t>
            </a:r>
            <a:r>
              <a:rPr lang="en-US" sz="2000" dirty="0" err="1"/>
              <a:t>muestra</a:t>
            </a:r>
            <a:r>
              <a:rPr lang="en-US" sz="2000" dirty="0"/>
              <a:t> la </a:t>
            </a:r>
            <a:r>
              <a:rPr lang="en-US" sz="2000" dirty="0" err="1"/>
              <a:t>cantidad</a:t>
            </a:r>
            <a:r>
              <a:rPr lang="en-US" sz="2000" dirty="0"/>
              <a:t> de </a:t>
            </a:r>
            <a:r>
              <a:rPr lang="en-US" sz="2000" dirty="0" err="1"/>
              <a:t>inserciones</a:t>
            </a:r>
            <a:r>
              <a:rPr lang="en-US" sz="2000" dirty="0"/>
              <a:t> y </a:t>
            </a:r>
            <a:r>
              <a:rPr lang="en-US" sz="2000" dirty="0" err="1"/>
              <a:t>eliminaciones</a:t>
            </a:r>
            <a:r>
              <a:rPr lang="en-US" sz="2000" dirty="0"/>
              <a:t> </a:t>
            </a:r>
            <a:r>
              <a:rPr lang="en-US" sz="2000" dirty="0" err="1"/>
              <a:t>realizadas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archivo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000" dirty="0"/>
              <a:t>- git log - -online: </a:t>
            </a:r>
            <a:r>
              <a:rPr lang="en-US" sz="2000" dirty="0" err="1"/>
              <a:t>muestra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</a:t>
            </a:r>
            <a:r>
              <a:rPr lang="en-US" sz="2000" dirty="0" err="1"/>
              <a:t>historial</a:t>
            </a:r>
            <a:r>
              <a:rPr lang="en-US" sz="2000" dirty="0"/>
              <a:t> de </a:t>
            </a:r>
            <a:r>
              <a:rPr lang="en-US" sz="2000" dirty="0" err="1"/>
              <a:t>todos</a:t>
            </a:r>
            <a:r>
              <a:rPr lang="en-US" sz="2000" dirty="0"/>
              <a:t> los commits </a:t>
            </a:r>
            <a:r>
              <a:rPr lang="en-US" sz="2000" dirty="0" err="1"/>
              <a:t>realizados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forma </a:t>
            </a:r>
            <a:r>
              <a:rPr lang="en-US" sz="2000" dirty="0" err="1"/>
              <a:t>resumida</a:t>
            </a:r>
            <a:endParaRPr lang="en-US" sz="20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4" name="object 10">
            <a:extLst>
              <a:ext uri="{FF2B5EF4-FFF2-40B4-BE49-F238E27FC236}">
                <a16:creationId xmlns:a16="http://schemas.microsoft.com/office/drawing/2014/main" id="{1CF48E5C-A6EE-1C42-8DB5-554F0ACD5B14}"/>
              </a:ext>
            </a:extLst>
          </p:cNvPr>
          <p:cNvSpPr/>
          <p:nvPr/>
        </p:nvSpPr>
        <p:spPr>
          <a:xfrm>
            <a:off x="9645212" y="404776"/>
            <a:ext cx="1765738" cy="237370"/>
          </a:xfrm>
          <a:custGeom>
            <a:avLst/>
            <a:gdLst/>
            <a:ahLst/>
            <a:cxnLst/>
            <a:rect l="l" t="t" r="r" b="b"/>
            <a:pathLst>
              <a:path w="3972559" h="534035">
                <a:moveTo>
                  <a:pt x="558800" y="5613"/>
                </a:moveTo>
                <a:lnTo>
                  <a:pt x="431761" y="5613"/>
                </a:lnTo>
                <a:lnTo>
                  <a:pt x="431761" y="331304"/>
                </a:lnTo>
                <a:lnTo>
                  <a:pt x="432028" y="350342"/>
                </a:lnTo>
                <a:lnTo>
                  <a:pt x="433705" y="396278"/>
                </a:lnTo>
                <a:lnTo>
                  <a:pt x="434060" y="402094"/>
                </a:lnTo>
                <a:lnTo>
                  <a:pt x="433705" y="407365"/>
                </a:lnTo>
                <a:lnTo>
                  <a:pt x="426986" y="411111"/>
                </a:lnTo>
                <a:lnTo>
                  <a:pt x="423227" y="407847"/>
                </a:lnTo>
                <a:lnTo>
                  <a:pt x="420814" y="403555"/>
                </a:lnTo>
                <a:lnTo>
                  <a:pt x="329793" y="241185"/>
                </a:lnTo>
                <a:lnTo>
                  <a:pt x="295503" y="180492"/>
                </a:lnTo>
                <a:lnTo>
                  <a:pt x="264109" y="125412"/>
                </a:lnTo>
                <a:lnTo>
                  <a:pt x="239356" y="82778"/>
                </a:lnTo>
                <a:lnTo>
                  <a:pt x="205511" y="35331"/>
                </a:lnTo>
                <a:lnTo>
                  <a:pt x="152412" y="4343"/>
                </a:lnTo>
                <a:lnTo>
                  <a:pt x="114757" y="0"/>
                </a:lnTo>
                <a:lnTo>
                  <a:pt x="82638" y="3149"/>
                </a:lnTo>
                <a:lnTo>
                  <a:pt x="51650" y="14960"/>
                </a:lnTo>
                <a:lnTo>
                  <a:pt x="25247" y="38950"/>
                </a:lnTo>
                <a:lnTo>
                  <a:pt x="6883" y="78676"/>
                </a:lnTo>
                <a:lnTo>
                  <a:pt x="0" y="137642"/>
                </a:lnTo>
                <a:lnTo>
                  <a:pt x="0" y="528027"/>
                </a:lnTo>
                <a:lnTo>
                  <a:pt x="126885" y="528027"/>
                </a:lnTo>
                <a:lnTo>
                  <a:pt x="126885" y="202476"/>
                </a:lnTo>
                <a:lnTo>
                  <a:pt x="126631" y="183451"/>
                </a:lnTo>
                <a:lnTo>
                  <a:pt x="124739" y="131737"/>
                </a:lnTo>
                <a:lnTo>
                  <a:pt x="125006" y="126276"/>
                </a:lnTo>
                <a:lnTo>
                  <a:pt x="131800" y="122669"/>
                </a:lnTo>
                <a:lnTo>
                  <a:pt x="135407" y="125920"/>
                </a:lnTo>
                <a:lnTo>
                  <a:pt x="192011" y="228053"/>
                </a:lnTo>
                <a:lnTo>
                  <a:pt x="224028" y="285483"/>
                </a:lnTo>
                <a:lnTo>
                  <a:pt x="257517" y="345020"/>
                </a:lnTo>
                <a:lnTo>
                  <a:pt x="289166" y="400469"/>
                </a:lnTo>
                <a:lnTo>
                  <a:pt x="315645" y="445643"/>
                </a:lnTo>
                <a:lnTo>
                  <a:pt x="353212" y="498436"/>
                </a:lnTo>
                <a:lnTo>
                  <a:pt x="406311" y="529590"/>
                </a:lnTo>
                <a:lnTo>
                  <a:pt x="443979" y="533984"/>
                </a:lnTo>
                <a:lnTo>
                  <a:pt x="476072" y="530796"/>
                </a:lnTo>
                <a:lnTo>
                  <a:pt x="507072" y="518934"/>
                </a:lnTo>
                <a:lnTo>
                  <a:pt x="533501" y="494855"/>
                </a:lnTo>
                <a:lnTo>
                  <a:pt x="551891" y="455091"/>
                </a:lnTo>
                <a:lnTo>
                  <a:pt x="558800" y="396138"/>
                </a:lnTo>
                <a:lnTo>
                  <a:pt x="558800" y="5613"/>
                </a:lnTo>
                <a:close/>
              </a:path>
              <a:path w="3972559" h="534035">
                <a:moveTo>
                  <a:pt x="1094435" y="5791"/>
                </a:moveTo>
                <a:lnTo>
                  <a:pt x="602259" y="5791"/>
                </a:lnTo>
                <a:lnTo>
                  <a:pt x="602259" y="115011"/>
                </a:lnTo>
                <a:lnTo>
                  <a:pt x="783996" y="115011"/>
                </a:lnTo>
                <a:lnTo>
                  <a:pt x="783996" y="527761"/>
                </a:lnTo>
                <a:lnTo>
                  <a:pt x="912698" y="527761"/>
                </a:lnTo>
                <a:lnTo>
                  <a:pt x="912698" y="115011"/>
                </a:lnTo>
                <a:lnTo>
                  <a:pt x="1094435" y="115011"/>
                </a:lnTo>
                <a:lnTo>
                  <a:pt x="1094435" y="5791"/>
                </a:lnTo>
                <a:close/>
              </a:path>
              <a:path w="3972559" h="534035">
                <a:moveTo>
                  <a:pt x="1627568" y="5791"/>
                </a:moveTo>
                <a:lnTo>
                  <a:pt x="1135405" y="5791"/>
                </a:lnTo>
                <a:lnTo>
                  <a:pt x="1135405" y="115011"/>
                </a:lnTo>
                <a:lnTo>
                  <a:pt x="1317066" y="115011"/>
                </a:lnTo>
                <a:lnTo>
                  <a:pt x="1317066" y="527761"/>
                </a:lnTo>
                <a:lnTo>
                  <a:pt x="1445895" y="527761"/>
                </a:lnTo>
                <a:lnTo>
                  <a:pt x="1445895" y="115011"/>
                </a:lnTo>
                <a:lnTo>
                  <a:pt x="1627568" y="115011"/>
                </a:lnTo>
                <a:lnTo>
                  <a:pt x="1627568" y="5791"/>
                </a:lnTo>
                <a:close/>
              </a:path>
              <a:path w="3972559" h="534035">
                <a:moveTo>
                  <a:pt x="2315997" y="188772"/>
                </a:moveTo>
                <a:lnTo>
                  <a:pt x="2312428" y="135509"/>
                </a:lnTo>
                <a:lnTo>
                  <a:pt x="2307742" y="117017"/>
                </a:lnTo>
                <a:lnTo>
                  <a:pt x="2301557" y="92595"/>
                </a:lnTo>
                <a:lnTo>
                  <a:pt x="2283104" y="59258"/>
                </a:lnTo>
                <a:lnTo>
                  <a:pt x="2256853" y="34683"/>
                </a:lnTo>
                <a:lnTo>
                  <a:pt x="2222525" y="18097"/>
                </a:lnTo>
                <a:lnTo>
                  <a:pt x="2184603" y="9766"/>
                </a:lnTo>
                <a:lnTo>
                  <a:pt x="2184603" y="186474"/>
                </a:lnTo>
                <a:lnTo>
                  <a:pt x="2184603" y="347281"/>
                </a:lnTo>
                <a:lnTo>
                  <a:pt x="2181034" y="379285"/>
                </a:lnTo>
                <a:lnTo>
                  <a:pt x="2169706" y="400824"/>
                </a:lnTo>
                <a:lnTo>
                  <a:pt x="2149703" y="412953"/>
                </a:lnTo>
                <a:lnTo>
                  <a:pt x="2120125" y="416763"/>
                </a:lnTo>
                <a:lnTo>
                  <a:pt x="1912785" y="416763"/>
                </a:lnTo>
                <a:lnTo>
                  <a:pt x="1912785" y="117017"/>
                </a:lnTo>
                <a:lnTo>
                  <a:pt x="2120125" y="117017"/>
                </a:lnTo>
                <a:lnTo>
                  <a:pt x="2149703" y="120827"/>
                </a:lnTo>
                <a:lnTo>
                  <a:pt x="2169706" y="132969"/>
                </a:lnTo>
                <a:lnTo>
                  <a:pt x="2181034" y="154508"/>
                </a:lnTo>
                <a:lnTo>
                  <a:pt x="2184603" y="186474"/>
                </a:lnTo>
                <a:lnTo>
                  <a:pt x="2184603" y="9766"/>
                </a:lnTo>
                <a:lnTo>
                  <a:pt x="2179878" y="8724"/>
                </a:lnTo>
                <a:lnTo>
                  <a:pt x="2128647" y="5778"/>
                </a:lnTo>
                <a:lnTo>
                  <a:pt x="1784096" y="5778"/>
                </a:lnTo>
                <a:lnTo>
                  <a:pt x="1784096" y="527837"/>
                </a:lnTo>
                <a:lnTo>
                  <a:pt x="2134616" y="527837"/>
                </a:lnTo>
                <a:lnTo>
                  <a:pt x="2188083" y="524002"/>
                </a:lnTo>
                <a:lnTo>
                  <a:pt x="2230882" y="512546"/>
                </a:lnTo>
                <a:lnTo>
                  <a:pt x="2288032" y="467258"/>
                </a:lnTo>
                <a:lnTo>
                  <a:pt x="2307894" y="416763"/>
                </a:lnTo>
                <a:lnTo>
                  <a:pt x="2313190" y="392849"/>
                </a:lnTo>
                <a:lnTo>
                  <a:pt x="2315997" y="344995"/>
                </a:lnTo>
                <a:lnTo>
                  <a:pt x="2315997" y="188772"/>
                </a:lnTo>
                <a:close/>
              </a:path>
              <a:path w="3972559" h="534035">
                <a:moveTo>
                  <a:pt x="2903601" y="184619"/>
                </a:moveTo>
                <a:lnTo>
                  <a:pt x="2900591" y="133299"/>
                </a:lnTo>
                <a:lnTo>
                  <a:pt x="2891078" y="91643"/>
                </a:lnTo>
                <a:lnTo>
                  <a:pt x="2849638" y="34759"/>
                </a:lnTo>
                <a:lnTo>
                  <a:pt x="2773426" y="8788"/>
                </a:lnTo>
                <a:lnTo>
                  <a:pt x="2720467" y="5791"/>
                </a:lnTo>
                <a:lnTo>
                  <a:pt x="2396452" y="5791"/>
                </a:lnTo>
                <a:lnTo>
                  <a:pt x="2396452" y="116598"/>
                </a:lnTo>
                <a:lnTo>
                  <a:pt x="2711869" y="116598"/>
                </a:lnTo>
                <a:lnTo>
                  <a:pt x="2741472" y="120408"/>
                </a:lnTo>
                <a:lnTo>
                  <a:pt x="2761411" y="132549"/>
                </a:lnTo>
                <a:lnTo>
                  <a:pt x="2772676" y="154063"/>
                </a:lnTo>
                <a:lnTo>
                  <a:pt x="2776220" y="186004"/>
                </a:lnTo>
                <a:lnTo>
                  <a:pt x="2776296" y="204444"/>
                </a:lnTo>
                <a:lnTo>
                  <a:pt x="2776220" y="309702"/>
                </a:lnTo>
                <a:lnTo>
                  <a:pt x="2776220" y="416344"/>
                </a:lnTo>
                <a:lnTo>
                  <a:pt x="2533675" y="416344"/>
                </a:lnTo>
                <a:lnTo>
                  <a:pt x="2518956" y="414210"/>
                </a:lnTo>
                <a:lnTo>
                  <a:pt x="2505646" y="406146"/>
                </a:lnTo>
                <a:lnTo>
                  <a:pt x="2495994" y="389699"/>
                </a:lnTo>
                <a:lnTo>
                  <a:pt x="2492273" y="362407"/>
                </a:lnTo>
                <a:lnTo>
                  <a:pt x="2495969" y="335216"/>
                </a:lnTo>
                <a:lnTo>
                  <a:pt x="2505570" y="319201"/>
                </a:lnTo>
                <a:lnTo>
                  <a:pt x="2518867" y="311619"/>
                </a:lnTo>
                <a:lnTo>
                  <a:pt x="2533675" y="309702"/>
                </a:lnTo>
                <a:lnTo>
                  <a:pt x="2776220" y="309702"/>
                </a:lnTo>
                <a:lnTo>
                  <a:pt x="2776220" y="204444"/>
                </a:lnTo>
                <a:lnTo>
                  <a:pt x="2514816" y="204444"/>
                </a:lnTo>
                <a:lnTo>
                  <a:pt x="2461145" y="210045"/>
                </a:lnTo>
                <a:lnTo>
                  <a:pt x="2419451" y="227215"/>
                </a:lnTo>
                <a:lnTo>
                  <a:pt x="2389708" y="256527"/>
                </a:lnTo>
                <a:lnTo>
                  <a:pt x="2371890" y="298551"/>
                </a:lnTo>
                <a:lnTo>
                  <a:pt x="2365946" y="353872"/>
                </a:lnTo>
                <a:lnTo>
                  <a:pt x="2365946" y="378561"/>
                </a:lnTo>
                <a:lnTo>
                  <a:pt x="2372106" y="435038"/>
                </a:lnTo>
                <a:lnTo>
                  <a:pt x="2390571" y="477177"/>
                </a:lnTo>
                <a:lnTo>
                  <a:pt x="2421407" y="506006"/>
                </a:lnTo>
                <a:lnTo>
                  <a:pt x="2464612" y="522554"/>
                </a:lnTo>
                <a:lnTo>
                  <a:pt x="2520226" y="527837"/>
                </a:lnTo>
                <a:lnTo>
                  <a:pt x="2903601" y="527837"/>
                </a:lnTo>
                <a:lnTo>
                  <a:pt x="2903601" y="416344"/>
                </a:lnTo>
                <a:lnTo>
                  <a:pt x="2903601" y="309702"/>
                </a:lnTo>
                <a:lnTo>
                  <a:pt x="2903601" y="184619"/>
                </a:lnTo>
                <a:close/>
              </a:path>
              <a:path w="3972559" h="534035">
                <a:moveTo>
                  <a:pt x="3421773" y="5791"/>
                </a:moveTo>
                <a:lnTo>
                  <a:pt x="2929445" y="5791"/>
                </a:lnTo>
                <a:lnTo>
                  <a:pt x="2929445" y="115011"/>
                </a:lnTo>
                <a:lnTo>
                  <a:pt x="3111258" y="115011"/>
                </a:lnTo>
                <a:lnTo>
                  <a:pt x="3111258" y="527761"/>
                </a:lnTo>
                <a:lnTo>
                  <a:pt x="3239884" y="527761"/>
                </a:lnTo>
                <a:lnTo>
                  <a:pt x="3239884" y="115011"/>
                </a:lnTo>
                <a:lnTo>
                  <a:pt x="3421773" y="115011"/>
                </a:lnTo>
                <a:lnTo>
                  <a:pt x="3421773" y="5791"/>
                </a:lnTo>
                <a:close/>
              </a:path>
              <a:path w="3972559" h="534035">
                <a:moveTo>
                  <a:pt x="3971950" y="184619"/>
                </a:moveTo>
                <a:lnTo>
                  <a:pt x="3968966" y="133299"/>
                </a:lnTo>
                <a:lnTo>
                  <a:pt x="3959479" y="91643"/>
                </a:lnTo>
                <a:lnTo>
                  <a:pt x="3918102" y="34759"/>
                </a:lnTo>
                <a:lnTo>
                  <a:pt x="3841877" y="8788"/>
                </a:lnTo>
                <a:lnTo>
                  <a:pt x="3788829" y="5791"/>
                </a:lnTo>
                <a:lnTo>
                  <a:pt x="3464877" y="5791"/>
                </a:lnTo>
                <a:lnTo>
                  <a:pt x="3464877" y="116598"/>
                </a:lnTo>
                <a:lnTo>
                  <a:pt x="3780498" y="116598"/>
                </a:lnTo>
                <a:lnTo>
                  <a:pt x="3810025" y="120408"/>
                </a:lnTo>
                <a:lnTo>
                  <a:pt x="3829964" y="132549"/>
                </a:lnTo>
                <a:lnTo>
                  <a:pt x="3841229" y="154063"/>
                </a:lnTo>
                <a:lnTo>
                  <a:pt x="3844785" y="186004"/>
                </a:lnTo>
                <a:lnTo>
                  <a:pt x="3844785" y="204444"/>
                </a:lnTo>
                <a:lnTo>
                  <a:pt x="3844785" y="309702"/>
                </a:lnTo>
                <a:lnTo>
                  <a:pt x="3844785" y="416344"/>
                </a:lnTo>
                <a:lnTo>
                  <a:pt x="3602101" y="416344"/>
                </a:lnTo>
                <a:lnTo>
                  <a:pt x="3587407" y="414210"/>
                </a:lnTo>
                <a:lnTo>
                  <a:pt x="3574097" y="406146"/>
                </a:lnTo>
                <a:lnTo>
                  <a:pt x="3564432" y="389699"/>
                </a:lnTo>
                <a:lnTo>
                  <a:pt x="3560699" y="362407"/>
                </a:lnTo>
                <a:lnTo>
                  <a:pt x="3564394" y="335216"/>
                </a:lnTo>
                <a:lnTo>
                  <a:pt x="3574008" y="319201"/>
                </a:lnTo>
                <a:lnTo>
                  <a:pt x="3587318" y="311619"/>
                </a:lnTo>
                <a:lnTo>
                  <a:pt x="3602101" y="309702"/>
                </a:lnTo>
                <a:lnTo>
                  <a:pt x="3844785" y="309702"/>
                </a:lnTo>
                <a:lnTo>
                  <a:pt x="3844785" y="204444"/>
                </a:lnTo>
                <a:lnTo>
                  <a:pt x="3583305" y="204444"/>
                </a:lnTo>
                <a:lnTo>
                  <a:pt x="3529634" y="210045"/>
                </a:lnTo>
                <a:lnTo>
                  <a:pt x="3487953" y="227215"/>
                </a:lnTo>
                <a:lnTo>
                  <a:pt x="3458197" y="256527"/>
                </a:lnTo>
                <a:lnTo>
                  <a:pt x="3440366" y="298551"/>
                </a:lnTo>
                <a:lnTo>
                  <a:pt x="3434435" y="353872"/>
                </a:lnTo>
                <a:lnTo>
                  <a:pt x="3434435" y="378561"/>
                </a:lnTo>
                <a:lnTo>
                  <a:pt x="3440595" y="435038"/>
                </a:lnTo>
                <a:lnTo>
                  <a:pt x="3459086" y="477177"/>
                </a:lnTo>
                <a:lnTo>
                  <a:pt x="3489909" y="506006"/>
                </a:lnTo>
                <a:lnTo>
                  <a:pt x="3533089" y="522554"/>
                </a:lnTo>
                <a:lnTo>
                  <a:pt x="3588651" y="527837"/>
                </a:lnTo>
                <a:lnTo>
                  <a:pt x="3971950" y="527837"/>
                </a:lnTo>
                <a:lnTo>
                  <a:pt x="3971950" y="416344"/>
                </a:lnTo>
                <a:lnTo>
                  <a:pt x="3971950" y="309702"/>
                </a:lnTo>
                <a:lnTo>
                  <a:pt x="3971950" y="184619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005828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Personalizado 1">
      <a:dk1>
        <a:srgbClr val="404040"/>
      </a:dk1>
      <a:lt1>
        <a:srgbClr val="FFFFFF"/>
      </a:lt1>
      <a:dk2>
        <a:srgbClr val="0F1C50"/>
      </a:dk2>
      <a:lt2>
        <a:srgbClr val="6785C1"/>
      </a:lt2>
      <a:accent1>
        <a:srgbClr val="001973"/>
      </a:accent1>
      <a:accent2>
        <a:srgbClr val="E6B600"/>
      </a:accent2>
      <a:accent3>
        <a:srgbClr val="0080B1"/>
      </a:accent3>
      <a:accent4>
        <a:srgbClr val="BC4328"/>
      </a:accent4>
      <a:accent5>
        <a:srgbClr val="AA3C80"/>
      </a:accent5>
      <a:accent6>
        <a:srgbClr val="83B254"/>
      </a:accent6>
      <a:hlink>
        <a:srgbClr val="404040"/>
      </a:hlink>
      <a:folHlink>
        <a:srgbClr val="0072BC"/>
      </a:folHlink>
    </a:clrScheme>
    <a:fontScheme name="Personalizado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1524</Words>
  <Application>Microsoft Office PowerPoint</Application>
  <PresentationFormat>Panorámica</PresentationFormat>
  <Paragraphs>135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Arial Black</vt:lpstr>
      <vt:lpstr>Calibri</vt:lpstr>
      <vt:lpstr>Calibri Light</vt:lpstr>
      <vt:lpstr>Wingdings</vt:lpstr>
      <vt:lpstr>Tema de Office</vt:lpstr>
      <vt:lpstr>1_Tema de Office</vt:lpstr>
      <vt:lpstr>Git y GitHub</vt:lpstr>
      <vt:lpstr>Contenido</vt:lpstr>
      <vt:lpstr>Presentación de PowerPoint</vt:lpstr>
      <vt:lpstr>Primeros pasos con GitHub</vt:lpstr>
      <vt:lpstr>Instalación y configuración de Git</vt:lpstr>
      <vt:lpstr>Presentación de PowerPoint</vt:lpstr>
      <vt:lpstr>Comandos básicos de git</vt:lpstr>
      <vt:lpstr>Comandos básicos de git</vt:lpstr>
      <vt:lpstr>Comandos básicos de git</vt:lpstr>
      <vt:lpstr>Comandos básicos de git</vt:lpstr>
      <vt:lpstr>Git Rebase</vt:lpstr>
      <vt:lpstr>Git Rebase</vt:lpstr>
      <vt:lpstr>Cambiar de rama con código a medio hacer </vt:lpstr>
      <vt:lpstr>Fusionar una rama con otra </vt:lpstr>
      <vt:lpstr>Merge con conflictos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 y GitHub</dc:title>
  <dc:creator>Luis Harold Zapata Arismendi</dc:creator>
  <cp:lastModifiedBy>Luis Harold Zapata Arismendi</cp:lastModifiedBy>
  <cp:revision>1</cp:revision>
  <dcterms:created xsi:type="dcterms:W3CDTF">2023-09-27T00:27:34Z</dcterms:created>
  <dcterms:modified xsi:type="dcterms:W3CDTF">2023-12-16T20:09:42Z</dcterms:modified>
</cp:coreProperties>
</file>